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3" r:id="rId3"/>
    <p:sldMasterId id="2147483687" r:id="rId4"/>
    <p:sldMasterId id="2147483700" r:id="rId5"/>
  </p:sldMasterIdLst>
  <p:notesMasterIdLst>
    <p:notesMasterId r:id="rId51"/>
  </p:notesMasterIdLst>
  <p:sldIdLst>
    <p:sldId id="1119" r:id="rId6"/>
    <p:sldId id="267" r:id="rId7"/>
    <p:sldId id="257" r:id="rId8"/>
    <p:sldId id="258" r:id="rId9"/>
    <p:sldId id="273" r:id="rId10"/>
    <p:sldId id="268" r:id="rId11"/>
    <p:sldId id="269" r:id="rId12"/>
    <p:sldId id="256" r:id="rId13"/>
    <p:sldId id="1112" r:id="rId14"/>
    <p:sldId id="945" r:id="rId15"/>
    <p:sldId id="726" r:id="rId16"/>
    <p:sldId id="1041" r:id="rId17"/>
    <p:sldId id="1042" r:id="rId18"/>
    <p:sldId id="1043" r:id="rId19"/>
    <p:sldId id="1044" r:id="rId20"/>
    <p:sldId id="1103" r:id="rId21"/>
    <p:sldId id="1045" r:id="rId22"/>
    <p:sldId id="1111" r:id="rId23"/>
    <p:sldId id="1104" r:id="rId24"/>
    <p:sldId id="1109" r:id="rId25"/>
    <p:sldId id="1110" r:id="rId26"/>
    <p:sldId id="1113" r:id="rId27"/>
    <p:sldId id="1114" r:id="rId28"/>
    <p:sldId id="1116" r:id="rId29"/>
    <p:sldId id="1122" r:id="rId30"/>
    <p:sldId id="1123" r:id="rId31"/>
    <p:sldId id="1124" r:id="rId32"/>
    <p:sldId id="318" r:id="rId33"/>
    <p:sldId id="319" r:id="rId34"/>
    <p:sldId id="321" r:id="rId35"/>
    <p:sldId id="1125" r:id="rId36"/>
    <p:sldId id="317" r:id="rId37"/>
    <p:sldId id="1115" r:id="rId38"/>
    <p:sldId id="284" r:id="rId39"/>
    <p:sldId id="291" r:id="rId40"/>
    <p:sldId id="286" r:id="rId41"/>
    <p:sldId id="296" r:id="rId42"/>
    <p:sldId id="1117" r:id="rId43"/>
    <p:sldId id="274" r:id="rId44"/>
    <p:sldId id="1120" r:id="rId45"/>
    <p:sldId id="277" r:id="rId46"/>
    <p:sldId id="275" r:id="rId47"/>
    <p:sldId id="1118" r:id="rId48"/>
    <p:sldId id="1121" r:id="rId49"/>
    <p:sldId id="27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5746" autoAdjust="0"/>
  </p:normalViewPr>
  <p:slideViewPr>
    <p:cSldViewPr snapToGrid="0">
      <p:cViewPr varScale="1">
        <p:scale>
          <a:sx n="44" d="100"/>
          <a:sy n="44" d="100"/>
        </p:scale>
        <p:origin x="165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5B7EF4-CFC9-4F1F-82E6-8A71F6437FF3}" type="datetimeFigureOut">
              <a:rPr lang="en-US" smtClean="0"/>
              <a:t>1/20/2019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EB1C2A-5892-44B6-A3B0-344B29E9A97E}" type="slidenum">
              <a:rPr lang="en-US" smtClean="0"/>
              <a:t>‹#›</a:t>
            </a:fld>
            <a:endParaRPr lang="en-US"/>
          </a:p>
        </p:txBody>
      </p:sp>
    </p:spTree>
    <p:extLst>
      <p:ext uri="{BB962C8B-B14F-4D97-AF65-F5344CB8AC3E}">
        <p14:creationId xmlns:p14="http://schemas.microsoft.com/office/powerpoint/2010/main" val="2747903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environmentalsociety.ca/issues/climate/images/greenhouse-effect.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itizensclimatelobby.org/about-ccl/chapters/"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citizensclimatelobby.org/about-ccl/accomplishments/" TargetMode="External"/><Relationship Id="rId5" Type="http://schemas.openxmlformats.org/officeDocument/2006/relationships/hyperlink" Target="https://citizensclimatelobby.org/about-ccl/principles/" TargetMode="External"/><Relationship Id="rId4" Type="http://schemas.openxmlformats.org/officeDocument/2006/relationships/hyperlink" Target="https://citizensclimatelobby.org/about-ccl/levers-of-political-wil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itizensclimatelobby.org/about-ccl/value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teddeutch.house.gov/news/documentsingle.aspx?DocumentID=39944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tight schedule, so let’s get started.  Thank you for your interest and for showing up on this holiday evening, and thanks to Dr Martin Luther King for showing us how to tackle tough issues in a peaceful and respectful way.</a:t>
            </a:r>
          </a:p>
          <a:p>
            <a:endParaRPr lang="en-US" dirty="0"/>
          </a:p>
          <a:p>
            <a:r>
              <a:rPr lang="en-US" dirty="0"/>
              <a:t>My name is Tom Butine.  I’m related to our 4 sponsors:</a:t>
            </a:r>
          </a:p>
          <a:p>
            <a:pPr lvl="1"/>
            <a:r>
              <a:rPr lang="en-US" dirty="0"/>
              <a:t>I’m the board president of Conserve Southwest Utah, a local grassroots organization advocating conservation of our natural resources, one of which is our air</a:t>
            </a:r>
          </a:p>
          <a:p>
            <a:pPr lvl="1"/>
            <a:endParaRPr lang="en-US" dirty="0"/>
          </a:p>
          <a:p>
            <a:pPr lvl="1"/>
            <a:r>
              <a:rPr lang="en-US" dirty="0"/>
              <a:t>That led me to help start a local chapter of Citizens Climate Lobby, a world-wide organization, with chapters in almost every US congressional district, which advocates legislation for clean air and clean energy.  Climate Utah is focused on Utah solutions.</a:t>
            </a:r>
          </a:p>
          <a:p>
            <a:pPr lvl="1"/>
            <a:endParaRPr lang="en-US" dirty="0"/>
          </a:p>
          <a:p>
            <a:pPr lvl="1"/>
            <a:r>
              <a:rPr lang="en-US" dirty="0"/>
              <a:t>And I’ve been working to strengthen the relationships between Dixie State University and the community.  The Udvar-Hazy Business School has a direct connection to this forum since clean air legislation has tax and business implications.  Thanks to Dean Kyle Wells.  The Institute of Politics and Public Affairs is also directly related since this involves legislation and has implications for the public.  Thanks to Rich Cracroft.</a:t>
            </a:r>
          </a:p>
          <a:p>
            <a:pPr lvl="1"/>
            <a:endParaRPr lang="en-US" dirty="0"/>
          </a:p>
          <a:p>
            <a:pPr lvl="1"/>
            <a:r>
              <a:rPr lang="en-US" dirty="0"/>
              <a:t>And thanks for the interest and support from the Audubon, the League of Women Voters and the American Association of University Women.</a:t>
            </a:r>
          </a:p>
          <a:p>
            <a:pPr lvl="1"/>
            <a:endParaRPr lang="en-US" dirty="0"/>
          </a:p>
          <a:p>
            <a:pPr lvl="1"/>
            <a:r>
              <a:rPr lang="en-US" dirty="0"/>
              <a:t>The purpose of this forum is to inform and engage our representatives and their constituents, since these ideas won’t go anywhere without them…you.  </a:t>
            </a:r>
          </a:p>
          <a:p>
            <a:pPr lvl="1"/>
            <a:endParaRPr lang="en-US" dirty="0"/>
          </a:p>
          <a:p>
            <a:pPr lvl="1"/>
            <a:r>
              <a:rPr lang="en-US" dirty="0"/>
              <a:t>If you sign-in, we will keep you up to date on progress and how you can help.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C2A-5892-44B6-A3B0-344B29E9A9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098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31863" rtl="0" eaLnBrk="1" fontAlgn="base" latinLnBrk="0" hangingPunct="1">
              <a:lnSpc>
                <a:spcPct val="100000"/>
              </a:lnSpc>
              <a:spcBef>
                <a:spcPct val="0"/>
              </a:spcBef>
              <a:spcAft>
                <a:spcPct val="0"/>
              </a:spcAft>
              <a:buClrTx/>
              <a:buSzTx/>
              <a:buFontTx/>
              <a:buNone/>
              <a:tabLst/>
              <a:defRPr/>
            </a:pPr>
            <a:fld id="{6C1326C0-3E66-7D48-9F97-0C39D8E796A9}" type="slidenum">
              <a:rPr kumimoji="0" lang="en-US" sz="1300" b="0" i="0" u="none" strike="noStrike" kern="1200" cap="none" spc="0" normalizeH="0" baseline="0" noProof="0" smtClean="0">
                <a:ln>
                  <a:noFill/>
                </a:ln>
                <a:solidFill>
                  <a:srgbClr val="000000"/>
                </a:solidFill>
                <a:effectLst/>
                <a:uLnTx/>
                <a:uFillTx/>
                <a:latin typeface="Arial" pitchFamily="32" charset="0"/>
                <a:ea typeface="ＭＳ Ｐゴシック" charset="-128"/>
                <a:cs typeface="ＭＳ Ｐゴシック" charset="-128"/>
                <a:sym typeface="Arial"/>
              </a:rPr>
              <a:pPr marL="0" marR="0" lvl="0" indent="0" algn="r" defTabSz="931863" rtl="0" eaLnBrk="1" fontAlgn="base" latinLnBrk="0" hangingPunct="1">
                <a:lnSpc>
                  <a:spcPct val="100000"/>
                </a:lnSpc>
                <a:spcBef>
                  <a:spcPct val="0"/>
                </a:spcBef>
                <a:spcAft>
                  <a:spcPct val="0"/>
                </a:spcAft>
                <a:buClrTx/>
                <a:buSzTx/>
                <a:buFontTx/>
                <a:buNone/>
                <a:tabLst/>
                <a:defRPr/>
              </a:pPr>
              <a:t>11</a:t>
            </a:fld>
            <a:endParaRPr kumimoji="0" lang="en-US" sz="1300" b="0" i="0" u="none" strike="noStrike" kern="1200" cap="none" spc="0" normalizeH="0" baseline="0" noProof="0">
              <a:ln>
                <a:noFill/>
              </a:ln>
              <a:solidFill>
                <a:srgbClr val="000000"/>
              </a:solidFill>
              <a:effectLst/>
              <a:uLnTx/>
              <a:uFillTx/>
              <a:latin typeface="Arial" pitchFamily="32" charset="0"/>
              <a:ea typeface="ＭＳ Ｐゴシック" charset="-128"/>
              <a:cs typeface="ＭＳ Ｐゴシック" charset="-128"/>
              <a:sym typeface="Arial"/>
            </a:endParaRPr>
          </a:p>
        </p:txBody>
      </p:sp>
      <p:sp>
        <p:nvSpPr>
          <p:cNvPr id="204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0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atin typeface="Arial" pitchFamily="-65" charset="0"/>
                <a:ea typeface="ＭＳ Ｐゴシック" pitchFamily="-65" charset="-128"/>
                <a:cs typeface="ＭＳ Ｐゴシック" pitchFamily="-65" charset="-128"/>
                <a:hlinkClick r:id="rId3"/>
              </a:rPr>
              <a:t>http://www.environmentalsociety.ca/issues/climate/images/greenhouse-effect.jpg</a:t>
            </a:r>
            <a:r>
              <a:rPr lang="en-US">
                <a:latin typeface="Arial" pitchFamily="-65" charset="0"/>
                <a:ea typeface="ＭＳ Ｐゴシック" pitchFamily="-65" charset="-128"/>
                <a:cs typeface="ＭＳ Ｐゴシック" pitchFamily="-65" charset="-128"/>
              </a:rPr>
              <a:t> </a:t>
            </a:r>
          </a:p>
          <a:p>
            <a:pPr eaLnBrk="1" hangingPunct="1">
              <a:spcBef>
                <a:spcPct val="0"/>
              </a:spcBef>
            </a:pPr>
            <a:endParaRPr lang="en-US">
              <a:latin typeface="Arial" pitchFamily="-65" charset="0"/>
              <a:ea typeface="ＭＳ Ｐゴシック" pitchFamily="-65" charset="-128"/>
              <a:cs typeface="ＭＳ Ｐゴシック" pitchFamily="-65" charset="-128"/>
            </a:endParaRPr>
          </a:p>
          <a:p>
            <a:pPr eaLnBrk="1" hangingPunct="1">
              <a:spcBef>
                <a:spcPct val="0"/>
              </a:spcBef>
            </a:pPr>
            <a:r>
              <a:rPr lang="en-US">
                <a:latin typeface="Arial" pitchFamily="-65" charset="0"/>
                <a:ea typeface="ＭＳ Ｐゴシック" pitchFamily="-65" charset="-128"/>
                <a:cs typeface="ＭＳ Ｐゴシック" pitchFamily="-65" charset="-128"/>
              </a:rPr>
              <a:t>http://en.wikipedia.org/wiki/Svante_Arrhenius</a:t>
            </a:r>
          </a:p>
        </p:txBody>
      </p:sp>
    </p:spTree>
    <p:extLst>
      <p:ext uri="{BB962C8B-B14F-4D97-AF65-F5344CB8AC3E}">
        <p14:creationId xmlns:p14="http://schemas.microsoft.com/office/powerpoint/2010/main" val="27015788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a:noFill/>
          <a:ln/>
        </p:spPr>
        <p:txBody>
          <a:bodyPr/>
          <a:lstStyle/>
          <a:p>
            <a:pPr eaLnBrk="1" hangingPunct="1">
              <a:spcBef>
                <a:spcPct val="0"/>
              </a:spcBef>
            </a:pPr>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www.ncdc.noaa.gov</a:t>
            </a:r>
            <a:r>
              <a:rPr lang="en-US" dirty="0">
                <a:latin typeface="Arial" charset="0"/>
                <a:ea typeface="ＭＳ Ｐゴシック" charset="-128"/>
                <a:cs typeface="ＭＳ Ｐゴシック" charset="-128"/>
              </a:rPr>
              <a:t>/cag/time-series/global/globe/</a:t>
            </a:r>
            <a:r>
              <a:rPr lang="en-US" dirty="0" err="1">
                <a:latin typeface="Arial" charset="0"/>
                <a:ea typeface="ＭＳ Ｐゴシック" charset="-128"/>
                <a:cs typeface="ＭＳ Ｐゴシック" charset="-128"/>
              </a:rPr>
              <a:t>land_ocean</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ytd</a:t>
            </a:r>
            <a:r>
              <a:rPr lang="en-US" dirty="0">
                <a:latin typeface="Arial" charset="0"/>
                <a:ea typeface="ＭＳ Ｐゴシック" charset="-128"/>
                <a:cs typeface="ＭＳ Ｐゴシック" charset="-128"/>
              </a:rPr>
              <a:t>/12/1880-2017</a:t>
            </a:r>
          </a:p>
        </p:txBody>
      </p:sp>
    </p:spTree>
    <p:extLst>
      <p:ext uri="{BB962C8B-B14F-4D97-AF65-F5344CB8AC3E}">
        <p14:creationId xmlns:p14="http://schemas.microsoft.com/office/powerpoint/2010/main" val="16059868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a:noFill/>
          <a:ln/>
        </p:spPr>
        <p:txBody>
          <a:bodyPr/>
          <a:lstStyle/>
          <a:p>
            <a:pPr eaLnBrk="1" hangingPunct="1">
              <a:spcBef>
                <a:spcPct val="0"/>
              </a:spcBef>
            </a:pPr>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www.ncdc.noaa.gov</a:t>
            </a:r>
            <a:r>
              <a:rPr lang="en-US" dirty="0">
                <a:latin typeface="Arial" charset="0"/>
                <a:ea typeface="ＭＳ Ｐゴシック" charset="-128"/>
                <a:cs typeface="ＭＳ Ｐゴシック" charset="-128"/>
              </a:rPr>
              <a:t>/cag/time-series/global/globe/</a:t>
            </a:r>
            <a:r>
              <a:rPr lang="en-US" dirty="0" err="1">
                <a:latin typeface="Arial" charset="0"/>
                <a:ea typeface="ＭＳ Ｐゴシック" charset="-128"/>
                <a:cs typeface="ＭＳ Ｐゴシック" charset="-128"/>
              </a:rPr>
              <a:t>land_ocean</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ytd</a:t>
            </a:r>
            <a:r>
              <a:rPr lang="en-US" dirty="0">
                <a:latin typeface="Arial" charset="0"/>
                <a:ea typeface="ＭＳ Ｐゴシック" charset="-128"/>
                <a:cs typeface="ＭＳ Ｐゴシック" charset="-128"/>
              </a:rPr>
              <a:t>/12/1880-2017</a:t>
            </a:r>
          </a:p>
        </p:txBody>
      </p:sp>
    </p:spTree>
    <p:extLst>
      <p:ext uri="{BB962C8B-B14F-4D97-AF65-F5344CB8AC3E}">
        <p14:creationId xmlns:p14="http://schemas.microsoft.com/office/powerpoint/2010/main" val="9508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a:noFill/>
          <a:ln/>
        </p:spPr>
        <p:txBody>
          <a:bodyPr/>
          <a:lstStyle/>
          <a:p>
            <a:pPr eaLnBrk="1" hangingPunct="1">
              <a:spcBef>
                <a:spcPct val="0"/>
              </a:spcBef>
            </a:pPr>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www.ncdc.noaa.gov</a:t>
            </a:r>
            <a:r>
              <a:rPr lang="en-US" dirty="0">
                <a:latin typeface="Arial" charset="0"/>
                <a:ea typeface="ＭＳ Ｐゴシック" charset="-128"/>
                <a:cs typeface="ＭＳ Ｐゴシック" charset="-128"/>
              </a:rPr>
              <a:t>/cag/time-series/global/globe/</a:t>
            </a:r>
            <a:r>
              <a:rPr lang="en-US" dirty="0" err="1">
                <a:latin typeface="Arial" charset="0"/>
                <a:ea typeface="ＭＳ Ｐゴシック" charset="-128"/>
                <a:cs typeface="ＭＳ Ｐゴシック" charset="-128"/>
              </a:rPr>
              <a:t>land_ocean</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ytd</a:t>
            </a:r>
            <a:r>
              <a:rPr lang="en-US" dirty="0">
                <a:latin typeface="Arial" charset="0"/>
                <a:ea typeface="ＭＳ Ｐゴシック" charset="-128"/>
                <a:cs typeface="ＭＳ Ｐゴシック" charset="-128"/>
              </a:rPr>
              <a:t>/12/1880-2017</a:t>
            </a:r>
          </a:p>
        </p:txBody>
      </p:sp>
    </p:spTree>
    <p:extLst>
      <p:ext uri="{BB962C8B-B14F-4D97-AF65-F5344CB8AC3E}">
        <p14:creationId xmlns:p14="http://schemas.microsoft.com/office/powerpoint/2010/main" val="408621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a:noFill/>
          <a:ln/>
        </p:spPr>
        <p:txBody>
          <a:bodyPr/>
          <a:lstStyle/>
          <a:p>
            <a:pPr eaLnBrk="1" hangingPunct="1">
              <a:spcBef>
                <a:spcPct val="0"/>
              </a:spcBef>
            </a:pPr>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www.ncdc.noaa.gov</a:t>
            </a:r>
            <a:r>
              <a:rPr lang="en-US" dirty="0">
                <a:latin typeface="Arial" charset="0"/>
                <a:ea typeface="ＭＳ Ｐゴシック" charset="-128"/>
                <a:cs typeface="ＭＳ Ｐゴシック" charset="-128"/>
              </a:rPr>
              <a:t>/cag/time-series/global/globe/</a:t>
            </a:r>
            <a:r>
              <a:rPr lang="en-US" dirty="0" err="1">
                <a:latin typeface="Arial" charset="0"/>
                <a:ea typeface="ＭＳ Ｐゴシック" charset="-128"/>
                <a:cs typeface="ＭＳ Ｐゴシック" charset="-128"/>
              </a:rPr>
              <a:t>land_ocean</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ytd</a:t>
            </a:r>
            <a:r>
              <a:rPr lang="en-US" dirty="0">
                <a:latin typeface="Arial" charset="0"/>
                <a:ea typeface="ＭＳ Ｐゴシック" charset="-128"/>
                <a:cs typeface="ＭＳ Ｐゴシック" charset="-128"/>
              </a:rPr>
              <a:t>/12/1880-2017</a:t>
            </a:r>
          </a:p>
        </p:txBody>
      </p:sp>
    </p:spTree>
    <p:extLst>
      <p:ext uri="{BB962C8B-B14F-4D97-AF65-F5344CB8AC3E}">
        <p14:creationId xmlns:p14="http://schemas.microsoft.com/office/powerpoint/2010/main" val="204781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a:noFill/>
          <a:ln/>
        </p:spPr>
        <p:txBody>
          <a:bodyPr/>
          <a:lstStyle/>
          <a:p>
            <a:pPr eaLnBrk="1" hangingPunct="1">
              <a:spcBef>
                <a:spcPct val="0"/>
              </a:spcBef>
            </a:pPr>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www.ncdc.noaa.gov</a:t>
            </a:r>
            <a:r>
              <a:rPr lang="en-US" dirty="0">
                <a:latin typeface="Arial" charset="0"/>
                <a:ea typeface="ＭＳ Ｐゴシック" charset="-128"/>
                <a:cs typeface="ＭＳ Ｐゴシック" charset="-128"/>
              </a:rPr>
              <a:t>/cag/time-series/global/globe/</a:t>
            </a:r>
            <a:r>
              <a:rPr lang="en-US" dirty="0" err="1">
                <a:latin typeface="Arial" charset="0"/>
                <a:ea typeface="ＭＳ Ｐゴシック" charset="-128"/>
                <a:cs typeface="ＭＳ Ｐゴシック" charset="-128"/>
              </a:rPr>
              <a:t>land_ocean</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ytd</a:t>
            </a:r>
            <a:r>
              <a:rPr lang="en-US" dirty="0">
                <a:latin typeface="Arial" charset="0"/>
                <a:ea typeface="ＭＳ Ｐゴシック" charset="-128"/>
                <a:cs typeface="ＭＳ Ｐゴシック" charset="-128"/>
              </a:rPr>
              <a:t>/12/1880-2017</a:t>
            </a:r>
          </a:p>
        </p:txBody>
      </p:sp>
    </p:spTree>
    <p:extLst>
      <p:ext uri="{BB962C8B-B14F-4D97-AF65-F5344CB8AC3E}">
        <p14:creationId xmlns:p14="http://schemas.microsoft.com/office/powerpoint/2010/main" val="3424337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381000" y="685800"/>
            <a:ext cx="6096000" cy="3429000"/>
          </a:xfrm>
          <a:ln/>
        </p:spPr>
      </p:sp>
      <p:sp>
        <p:nvSpPr>
          <p:cNvPr id="49155" name="Rectangle 3"/>
          <p:cNvSpPr>
            <a:spLocks noGrp="1" noChangeArrowheads="1"/>
          </p:cNvSpPr>
          <p:nvPr>
            <p:ph type="body" idx="1"/>
          </p:nvPr>
        </p:nvSpPr>
        <p:spPr>
          <a:noFill/>
          <a:ln/>
        </p:spPr>
        <p:txBody>
          <a:bodyPr/>
          <a:lstStyle/>
          <a:p>
            <a:pPr eaLnBrk="1" hangingPunct="1">
              <a:spcBef>
                <a:spcPct val="0"/>
              </a:spcBef>
            </a:pPr>
            <a:r>
              <a:rPr lang="en-US" dirty="0">
                <a:latin typeface="Arial" charset="0"/>
                <a:ea typeface="ＭＳ Ｐゴシック" charset="-128"/>
                <a:cs typeface="ＭＳ Ｐゴシック" charset="-128"/>
              </a:rPr>
              <a:t>https://</a:t>
            </a:r>
            <a:r>
              <a:rPr lang="en-US" dirty="0" err="1">
                <a:latin typeface="Arial" charset="0"/>
                <a:ea typeface="ＭＳ Ｐゴシック" charset="-128"/>
                <a:cs typeface="ＭＳ Ｐゴシック" charset="-128"/>
              </a:rPr>
              <a:t>www.ncdc.noaa.gov</a:t>
            </a:r>
            <a:r>
              <a:rPr lang="en-US" dirty="0">
                <a:latin typeface="Arial" charset="0"/>
                <a:ea typeface="ＭＳ Ｐゴシック" charset="-128"/>
                <a:cs typeface="ＭＳ Ｐゴシック" charset="-128"/>
              </a:rPr>
              <a:t>/cag/time-series/global/globe/</a:t>
            </a:r>
            <a:r>
              <a:rPr lang="en-US" dirty="0" err="1">
                <a:latin typeface="Arial" charset="0"/>
                <a:ea typeface="ＭＳ Ｐゴシック" charset="-128"/>
                <a:cs typeface="ＭＳ Ｐゴシック" charset="-128"/>
              </a:rPr>
              <a:t>land_ocean</a:t>
            </a:r>
            <a:r>
              <a:rPr lang="en-US" dirty="0">
                <a:latin typeface="Arial" charset="0"/>
                <a:ea typeface="ＭＳ Ｐゴシック" charset="-128"/>
                <a:cs typeface="ＭＳ Ｐゴシック" charset="-128"/>
              </a:rPr>
              <a:t>/</a:t>
            </a:r>
            <a:r>
              <a:rPr lang="en-US" dirty="0" err="1">
                <a:latin typeface="Arial" charset="0"/>
                <a:ea typeface="ＭＳ Ｐゴシック" charset="-128"/>
                <a:cs typeface="ＭＳ Ｐゴシック" charset="-128"/>
              </a:rPr>
              <a:t>ytd</a:t>
            </a:r>
            <a:r>
              <a:rPr lang="en-US">
                <a:latin typeface="Arial" charset="0"/>
                <a:ea typeface="ＭＳ Ｐゴシック" charset="-128"/>
                <a:cs typeface="ＭＳ Ｐゴシック" charset="-128"/>
              </a:rPr>
              <a:t>/12/1880-2017</a:t>
            </a:r>
            <a:endParaRPr lang="en-US"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727498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900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3675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4098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program for tonight:</a:t>
            </a:r>
          </a:p>
          <a:p>
            <a:pPr lvl="1"/>
            <a:r>
              <a:rPr lang="en-US" dirty="0"/>
              <a:t>Yoram and the other Tom will cover the bipartisan state legislation, the first proposal following the resolution passed by our state legislature last year to take action for clean air and clean energy.</a:t>
            </a:r>
          </a:p>
          <a:p>
            <a:pPr lvl="1"/>
            <a:endParaRPr lang="en-US" dirty="0"/>
          </a:p>
          <a:p>
            <a:pPr lvl="1"/>
            <a:r>
              <a:rPr lang="en-US" dirty="0"/>
              <a:t>Bill will cover the bipartisan federal legislation, introduced during the last Congress and carried forward into this year</a:t>
            </a:r>
          </a:p>
          <a:p>
            <a:pPr lvl="1"/>
            <a:endParaRPr lang="en-US" dirty="0"/>
          </a:p>
          <a:p>
            <a:pPr lvl="1"/>
            <a:r>
              <a:rPr lang="en-US" dirty="0"/>
              <a:t>Sarah will cover the resolution being introduced locally to figure out how the citizens of Washington County can make a difference.</a:t>
            </a:r>
          </a:p>
          <a:p>
            <a:pPr lvl="1"/>
            <a:endParaRPr lang="en-US" dirty="0"/>
          </a:p>
          <a:p>
            <a:pPr lvl="1"/>
            <a:r>
              <a:rPr lang="en-US" dirty="0"/>
              <a:t>Thank you Yoram, Tom and Bill for the huge effort, driving down in the snow from Salt Lake City today, and then turning around early tomorrow for an 11:00 presentation back up there.</a:t>
            </a:r>
          </a:p>
          <a:p>
            <a:pPr lvl="1"/>
            <a:endParaRPr lang="en-US" dirty="0"/>
          </a:p>
          <a:p>
            <a:pPr lvl="0"/>
            <a:r>
              <a:rPr lang="en-US" dirty="0"/>
              <a:t>Hold your questions until the end unless you can’t bear it.  And there will be a drawing for Yoram’s books, which will are also for sale at his cost.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C2A-5892-44B6-A3B0-344B29E9A9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57102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972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40094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3197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1C2A-5892-44B6-A3B0-344B29E9A97E}" type="slidenum">
              <a:rPr lang="en-US" smtClean="0"/>
              <a:t>24</a:t>
            </a:fld>
            <a:endParaRPr lang="en-US"/>
          </a:p>
        </p:txBody>
      </p:sp>
    </p:spTree>
    <p:extLst>
      <p:ext uri="{BB962C8B-B14F-4D97-AF65-F5344CB8AC3E}">
        <p14:creationId xmlns:p14="http://schemas.microsoft.com/office/powerpoint/2010/main" val="637072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Share title and housekeeping welcome</a:t>
            </a:r>
            <a:endParaRPr dirty="0"/>
          </a:p>
        </p:txBody>
      </p:sp>
    </p:spTree>
    <p:extLst>
      <p:ext uri="{BB962C8B-B14F-4D97-AF65-F5344CB8AC3E}">
        <p14:creationId xmlns:p14="http://schemas.microsoft.com/office/powerpoint/2010/main" val="4089114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a:t>Who is CCL? Let me tell you! :)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29310"/>
              </a:lnSpc>
              <a:spcBef>
                <a:spcPts val="0"/>
              </a:spcBef>
              <a:spcAft>
                <a:spcPts val="0"/>
              </a:spcAft>
              <a:buClr>
                <a:schemeClr val="dk1"/>
              </a:buClr>
              <a:buSzPts val="1100"/>
              <a:buFont typeface="Arial"/>
              <a:buNone/>
            </a:pPr>
            <a:r>
              <a:rPr lang="en-US" sz="1450">
                <a:solidFill>
                  <a:srgbClr val="544741"/>
                </a:solidFill>
                <a:latin typeface="Source Sans Pro"/>
                <a:ea typeface="Source Sans Pro"/>
                <a:cs typeface="Source Sans Pro"/>
                <a:sym typeface="Source Sans Pro"/>
              </a:rPr>
              <a:t>Citizens’ Climate Lobby is a non-profit, nonpartisan, grassroots advocacy organization focused on national policies to address climate change.</a:t>
            </a:r>
            <a:endParaRPr sz="1450">
              <a:solidFill>
                <a:srgbClr val="544741"/>
              </a:solidFill>
              <a:latin typeface="Source Sans Pro"/>
              <a:ea typeface="Source Sans Pro"/>
              <a:cs typeface="Source Sans Pro"/>
              <a:sym typeface="Source Sans Pro"/>
            </a:endParaRPr>
          </a:p>
          <a:p>
            <a:pPr marL="0" lvl="0" indent="0" algn="l" rtl="0">
              <a:lnSpc>
                <a:spcPct val="129310"/>
              </a:lnSpc>
              <a:spcBef>
                <a:spcPts val="800"/>
              </a:spcBef>
              <a:spcAft>
                <a:spcPts val="0"/>
              </a:spcAft>
              <a:buClr>
                <a:schemeClr val="dk1"/>
              </a:buClr>
              <a:buSzPts val="1100"/>
              <a:buFont typeface="Arial"/>
              <a:buNone/>
            </a:pPr>
            <a:r>
              <a:rPr lang="en-US" sz="1450">
                <a:solidFill>
                  <a:srgbClr val="544741"/>
                </a:solidFill>
                <a:latin typeface="Source Sans Pro"/>
                <a:ea typeface="Source Sans Pro"/>
                <a:cs typeface="Source Sans Pro"/>
                <a:sym typeface="Source Sans Pro"/>
              </a:rPr>
              <a:t>Our consistently respectful, nonpartisan approach to climate education is designed to create a broad, sustainable foundation for climate action across all geographic regions and political inclinations. By building upon shared values rather than partisan divides, and empowering our supporters to work in keeping with the concerns of their local communities, we work towards the adoption of fair, effective, and sustainable climate change solutions.</a:t>
            </a:r>
            <a:endParaRPr sz="1450">
              <a:solidFill>
                <a:srgbClr val="544741"/>
              </a:solidFill>
              <a:latin typeface="Source Sans Pro"/>
              <a:ea typeface="Source Sans Pro"/>
              <a:cs typeface="Source Sans Pro"/>
              <a:sym typeface="Source Sans Pro"/>
            </a:endParaRPr>
          </a:p>
          <a:p>
            <a:pPr marL="0" lvl="0" indent="0" algn="l" rtl="0">
              <a:lnSpc>
                <a:spcPct val="129310"/>
              </a:lnSpc>
              <a:spcBef>
                <a:spcPts val="800"/>
              </a:spcBef>
              <a:spcAft>
                <a:spcPts val="0"/>
              </a:spcAft>
              <a:buClr>
                <a:schemeClr val="dk1"/>
              </a:buClr>
              <a:buSzPts val="1100"/>
              <a:buFont typeface="Arial"/>
              <a:buNone/>
            </a:pPr>
            <a:r>
              <a:rPr lang="en-US" sz="1450">
                <a:solidFill>
                  <a:srgbClr val="544741"/>
                </a:solidFill>
                <a:latin typeface="Source Sans Pro"/>
                <a:ea typeface="Source Sans Pro"/>
                <a:cs typeface="Source Sans Pro"/>
                <a:sym typeface="Source Sans Pro"/>
              </a:rPr>
              <a:t>In order to generate the political will necessary for passage of our climate solution we train and support volunteers to build relationships with elected officials, the media and their local community.</a:t>
            </a:r>
            <a:endParaRPr sz="1450">
              <a:solidFill>
                <a:srgbClr val="544741"/>
              </a:solidFill>
              <a:latin typeface="Source Sans Pro"/>
              <a:ea typeface="Source Sans Pro"/>
              <a:cs typeface="Source Sans Pro"/>
              <a:sym typeface="Source Sans Pro"/>
            </a:endParaRPr>
          </a:p>
          <a:p>
            <a:pPr marL="0" lvl="0" indent="0" algn="l" rtl="0">
              <a:lnSpc>
                <a:spcPct val="129310"/>
              </a:lnSpc>
              <a:spcBef>
                <a:spcPts val="800"/>
              </a:spcBef>
              <a:spcAft>
                <a:spcPts val="0"/>
              </a:spcAft>
              <a:buClr>
                <a:schemeClr val="dk1"/>
              </a:buClr>
              <a:buSzPts val="1100"/>
              <a:buFont typeface="Arial"/>
              <a:buNone/>
            </a:pPr>
            <a:r>
              <a:rPr lang="en-US" sz="1450">
                <a:solidFill>
                  <a:srgbClr val="544741"/>
                </a:solidFill>
                <a:highlight>
                  <a:srgbClr val="FFFFFF"/>
                </a:highlight>
                <a:latin typeface="Source Sans Pro"/>
                <a:ea typeface="Source Sans Pro"/>
                <a:cs typeface="Source Sans Pro"/>
                <a:sym typeface="Source Sans Pro"/>
              </a:rPr>
              <a:t>At Citizens’ Climate Lobby, we’re committed to building the political will for the climate solutions we all need. As empowered citizens, we talk with neighbors, friends, and local officials about how national climate action can help ensure a healthy future while strengthening the American economy.</a:t>
            </a:r>
            <a:endParaRPr sz="1450">
              <a:solidFill>
                <a:srgbClr val="544741"/>
              </a:solidFill>
              <a:latin typeface="Source Sans Pro"/>
              <a:ea typeface="Source Sans Pro"/>
              <a:cs typeface="Source Sans Pro"/>
              <a:sym typeface="Source Sans Pro"/>
            </a:endParaRPr>
          </a:p>
          <a:p>
            <a:pPr marL="0" lvl="0" indent="0" algn="l" rtl="0">
              <a:lnSpc>
                <a:spcPct val="129310"/>
              </a:lnSpc>
              <a:spcBef>
                <a:spcPts val="800"/>
              </a:spcBef>
              <a:spcAft>
                <a:spcPts val="0"/>
              </a:spcAft>
              <a:buClr>
                <a:schemeClr val="dk1"/>
              </a:buClr>
              <a:buSzPts val="1100"/>
              <a:buFont typeface="Arial"/>
              <a:buNone/>
            </a:pPr>
            <a:r>
              <a:rPr lang="en-US" sz="1450">
                <a:solidFill>
                  <a:srgbClr val="544741"/>
                </a:solidFill>
                <a:latin typeface="Source Sans Pro"/>
                <a:ea typeface="Source Sans Pro"/>
                <a:cs typeface="Source Sans Pro"/>
                <a:sym typeface="Source Sans Pro"/>
              </a:rPr>
              <a:t>Our volunteers include high school students and concerned grandparents, engineers in the Texas natural gas industry and house painters from New England, and farmers from Virginia to California’s Central Valley. Some are PhD’s who have spent careers researching the intricacies of climate change; others are concerned citizens who just want to know how to help. Whatever our  backgrounds, we’re all united by a commitment to making our voices heard as we call for a healthy climate future.</a:t>
            </a:r>
            <a:endParaRPr sz="1450">
              <a:solidFill>
                <a:srgbClr val="544741"/>
              </a:solidFill>
              <a:latin typeface="Source Sans Pro"/>
              <a:ea typeface="Source Sans Pro"/>
              <a:cs typeface="Source Sans Pro"/>
              <a:sym typeface="Source Sans Pro"/>
            </a:endParaRPr>
          </a:p>
          <a:p>
            <a:pPr marL="0" lvl="0" indent="0" algn="l" rtl="0">
              <a:lnSpc>
                <a:spcPct val="129310"/>
              </a:lnSpc>
              <a:spcBef>
                <a:spcPts val="800"/>
              </a:spcBef>
              <a:spcAft>
                <a:spcPts val="0"/>
              </a:spcAft>
              <a:buClr>
                <a:schemeClr val="dk1"/>
              </a:buClr>
              <a:buSzPts val="1100"/>
              <a:buFont typeface="Arial"/>
              <a:buNone/>
            </a:pPr>
            <a:r>
              <a:rPr lang="en-US" sz="1450">
                <a:solidFill>
                  <a:srgbClr val="544741"/>
                </a:solidFill>
                <a:latin typeface="Source Sans Pro"/>
                <a:ea typeface="Source Sans Pro"/>
                <a:cs typeface="Source Sans Pro"/>
                <a:sym typeface="Source Sans Pro"/>
              </a:rPr>
              <a:t>CCL volunteers are organized into hundreds of local </a:t>
            </a:r>
            <a:r>
              <a:rPr lang="en-US" sz="1450" u="sng">
                <a:solidFill>
                  <a:schemeClr val="hlink"/>
                </a:solidFill>
                <a:latin typeface="Source Sans Pro"/>
                <a:ea typeface="Source Sans Pro"/>
                <a:cs typeface="Source Sans Pro"/>
                <a:sym typeface="Source Sans Pro"/>
                <a:hlinkClick r:id="rId3"/>
              </a:rPr>
              <a:t>chapters</a:t>
            </a:r>
            <a:r>
              <a:rPr lang="en-US" sz="1450">
                <a:solidFill>
                  <a:srgbClr val="544741"/>
                </a:solidFill>
                <a:latin typeface="Source Sans Pro"/>
                <a:ea typeface="Source Sans Pro"/>
                <a:cs typeface="Source Sans Pro"/>
                <a:sym typeface="Source Sans Pro"/>
              </a:rPr>
              <a:t> across the US and around the world. These chapters build political support for climate action with </a:t>
            </a:r>
            <a:r>
              <a:rPr lang="en-US" sz="1450" u="sng">
                <a:solidFill>
                  <a:schemeClr val="hlink"/>
                </a:solidFill>
                <a:latin typeface="Source Sans Pro"/>
                <a:ea typeface="Source Sans Pro"/>
                <a:cs typeface="Source Sans Pro"/>
                <a:sym typeface="Source Sans Pro"/>
                <a:hlinkClick r:id="rId4"/>
              </a:rPr>
              <a:t>a variety of tools</a:t>
            </a:r>
            <a:r>
              <a:rPr lang="en-US" sz="1450">
                <a:solidFill>
                  <a:srgbClr val="544741"/>
                </a:solidFill>
                <a:latin typeface="Source Sans Pro"/>
                <a:ea typeface="Source Sans Pro"/>
                <a:cs typeface="Source Sans Pro"/>
                <a:sym typeface="Source Sans Pro"/>
              </a:rPr>
              <a:t>, which they use in keeping with their local culture and politics. By focusing on shared values rather than partisan divides, we build relationships with community leaders and with federal elected officials and with Congress, always starting from a place of </a:t>
            </a:r>
            <a:r>
              <a:rPr lang="en-US" sz="1450" u="sng">
                <a:solidFill>
                  <a:schemeClr val="hlink"/>
                </a:solidFill>
                <a:latin typeface="Source Sans Pro"/>
                <a:ea typeface="Source Sans Pro"/>
                <a:cs typeface="Source Sans Pro"/>
                <a:sym typeface="Source Sans Pro"/>
                <a:hlinkClick r:id="rId5"/>
              </a:rPr>
              <a:t>respect, gratitude, and appreciation</a:t>
            </a:r>
            <a:r>
              <a:rPr lang="en-US" sz="1450">
                <a:solidFill>
                  <a:srgbClr val="544741"/>
                </a:solidFill>
                <a:latin typeface="Source Sans Pro"/>
                <a:ea typeface="Source Sans Pro"/>
                <a:cs typeface="Source Sans Pro"/>
                <a:sym typeface="Source Sans Pro"/>
              </a:rPr>
              <a:t>.</a:t>
            </a:r>
            <a:endParaRPr sz="1450">
              <a:solidFill>
                <a:srgbClr val="544741"/>
              </a:solidFill>
              <a:latin typeface="Source Sans Pro"/>
              <a:ea typeface="Source Sans Pro"/>
              <a:cs typeface="Source Sans Pro"/>
              <a:sym typeface="Source Sans Pro"/>
            </a:endParaRPr>
          </a:p>
          <a:p>
            <a:pPr marL="0" lvl="0" indent="0" algn="l" rtl="0">
              <a:lnSpc>
                <a:spcPct val="129310"/>
              </a:lnSpc>
              <a:spcBef>
                <a:spcPts val="800"/>
              </a:spcBef>
              <a:spcAft>
                <a:spcPts val="0"/>
              </a:spcAft>
              <a:buClr>
                <a:schemeClr val="dk1"/>
              </a:buClr>
              <a:buSzPts val="1100"/>
              <a:buFont typeface="Arial"/>
              <a:buNone/>
            </a:pPr>
            <a:r>
              <a:rPr lang="en-US" sz="1450">
                <a:solidFill>
                  <a:srgbClr val="544741"/>
                </a:solidFill>
                <a:latin typeface="Source Sans Pro"/>
                <a:ea typeface="Source Sans Pro"/>
                <a:cs typeface="Source Sans Pro"/>
                <a:sym typeface="Source Sans Pro"/>
              </a:rPr>
              <a:t>This approach often </a:t>
            </a:r>
            <a:r>
              <a:rPr lang="en-US" sz="1450" u="sng">
                <a:solidFill>
                  <a:schemeClr val="hlink"/>
                </a:solidFill>
                <a:latin typeface="Source Sans Pro"/>
                <a:ea typeface="Source Sans Pro"/>
                <a:cs typeface="Source Sans Pro"/>
                <a:sym typeface="Source Sans Pro"/>
                <a:hlinkClick r:id="rId6"/>
              </a:rPr>
              <a:t>reveals a surprising openness to climate action</a:t>
            </a:r>
            <a:r>
              <a:rPr lang="en-US" sz="1450">
                <a:solidFill>
                  <a:srgbClr val="544741"/>
                </a:solidFill>
                <a:latin typeface="Source Sans Pro"/>
                <a:ea typeface="Source Sans Pro"/>
                <a:cs typeface="Source Sans Pro"/>
                <a:sym typeface="Source Sans Pro"/>
              </a:rPr>
              <a:t> on the part of officials who have yet to publicly embrace climate solutions.  Through developing respectful relationships, cultivating and demonstrating local support, and promoting </a:t>
            </a:r>
            <a:r>
              <a:rPr lang="en-US" sz="1450" u="sng">
                <a:solidFill>
                  <a:schemeClr val="hlink"/>
                </a:solidFill>
                <a:latin typeface="Source Sans Pro"/>
                <a:ea typeface="Source Sans Pro"/>
                <a:cs typeface="Source Sans Pro"/>
                <a:sym typeface="Source Sans Pro"/>
                <a:hlinkClick r:id="rId5"/>
              </a:rPr>
              <a:t>a climate solution that has appeal across the political spectrum</a:t>
            </a:r>
            <a:r>
              <a:rPr lang="en-US" sz="1450">
                <a:solidFill>
                  <a:srgbClr val="544741"/>
                </a:solidFill>
                <a:latin typeface="Source Sans Pro"/>
                <a:ea typeface="Source Sans Pro"/>
                <a:cs typeface="Source Sans Pro"/>
                <a:sym typeface="Source Sans Pro"/>
              </a:rPr>
              <a:t>, we move our leaders towards action that will preserve a healthy climate and a livable world.</a:t>
            </a:r>
            <a:endParaRPr sz="1450">
              <a:solidFill>
                <a:srgbClr val="544741"/>
              </a:solidFill>
              <a:latin typeface="Source Sans Pro"/>
              <a:ea typeface="Source Sans Pro"/>
              <a:cs typeface="Source Sans Pro"/>
              <a:sym typeface="Source Sans Pro"/>
            </a:endParaRPr>
          </a:p>
          <a:p>
            <a:pPr marL="0" lvl="0" indent="0" algn="l" rtl="0">
              <a:lnSpc>
                <a:spcPct val="115000"/>
              </a:lnSpc>
              <a:spcBef>
                <a:spcPts val="80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Share more about CCL: </a:t>
            </a:r>
            <a:endParaRPr/>
          </a:p>
          <a:p>
            <a:pPr marL="0" lvl="0" indent="0" algn="l" rtl="0">
              <a:lnSpc>
                <a:spcPct val="100000"/>
              </a:lnSpc>
              <a:spcBef>
                <a:spcPts val="0"/>
              </a:spcBef>
              <a:spcAft>
                <a:spcPts val="0"/>
              </a:spcAft>
              <a:buClr>
                <a:schemeClr val="dk1"/>
              </a:buClr>
              <a:buSzPts val="1100"/>
              <a:buFont typeface="Arial"/>
              <a:buNone/>
            </a:pPr>
            <a:r>
              <a:rPr lang="en-US"/>
              <a:t>100k+ volunteers</a:t>
            </a:r>
            <a:endParaRPr/>
          </a:p>
          <a:p>
            <a:pPr marL="0" lvl="0" indent="0" algn="l" rtl="0">
              <a:lnSpc>
                <a:spcPct val="100000"/>
              </a:lnSpc>
              <a:spcBef>
                <a:spcPts val="0"/>
              </a:spcBef>
              <a:spcAft>
                <a:spcPts val="0"/>
              </a:spcAft>
              <a:buClr>
                <a:schemeClr val="dk1"/>
              </a:buClr>
              <a:buSzPts val="1100"/>
              <a:buFont typeface="Arial"/>
              <a:buNone/>
            </a:pPr>
            <a:r>
              <a:rPr lang="en-US"/>
              <a:t>Organized into 4XX local chapters</a:t>
            </a:r>
            <a:endParaRPr/>
          </a:p>
          <a:p>
            <a:pPr marL="0" lvl="0" indent="0" algn="l" rtl="0">
              <a:lnSpc>
                <a:spcPct val="100000"/>
              </a:lnSpc>
              <a:spcBef>
                <a:spcPts val="0"/>
              </a:spcBef>
              <a:spcAft>
                <a:spcPts val="0"/>
              </a:spcAft>
              <a:buSzPts val="1400"/>
              <a:buNone/>
            </a:pPr>
            <a:r>
              <a:rPr lang="en-US"/>
              <a:t>empowered to work with their representatives + in their communities towards a solution to climate change</a:t>
            </a:r>
            <a:endParaRPr/>
          </a:p>
          <a:p>
            <a:pPr marL="0" lvl="0" indent="0" algn="l" rtl="0">
              <a:lnSpc>
                <a:spcPct val="100000"/>
              </a:lnSpc>
              <a:spcBef>
                <a:spcPts val="0"/>
              </a:spcBef>
              <a:spcAft>
                <a:spcPts val="0"/>
              </a:spcAft>
              <a:buClr>
                <a:schemeClr val="dk1"/>
              </a:buClr>
              <a:buSzPts val="1100"/>
              <a:buFont typeface="Arial"/>
              <a:buNone/>
            </a:pPr>
            <a:r>
              <a:rPr lang="en-US"/>
              <a:t>How do we build political will?</a:t>
            </a:r>
            <a:endParaRPr/>
          </a:p>
          <a:p>
            <a:pPr marL="0" lvl="0" indent="0" algn="l" rtl="0">
              <a:lnSpc>
                <a:spcPct val="100000"/>
              </a:lnSpc>
              <a:spcBef>
                <a:spcPts val="0"/>
              </a:spcBef>
              <a:spcAft>
                <a:spcPts val="0"/>
              </a:spcAft>
              <a:buClr>
                <a:schemeClr val="dk1"/>
              </a:buClr>
              <a:buSzPts val="1100"/>
              <a:buFont typeface="Arial"/>
              <a:buNone/>
            </a:pPr>
            <a:r>
              <a:rPr lang="en-US"/>
              <a:t>Engaging in our communities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Some of our volunteer accomplishments from the last year: </a:t>
            </a:r>
            <a:endParaRPr/>
          </a:p>
          <a:p>
            <a:pPr marL="0" lvl="0" indent="0" algn="l" rtl="0">
              <a:lnSpc>
                <a:spcPct val="100000"/>
              </a:lnSpc>
              <a:spcBef>
                <a:spcPts val="0"/>
              </a:spcBef>
              <a:spcAft>
                <a:spcPts val="0"/>
              </a:spcAft>
              <a:buClr>
                <a:schemeClr val="dk1"/>
              </a:buClr>
              <a:buSzPts val="1100"/>
              <a:buFont typeface="Arial"/>
              <a:buNone/>
            </a:pPr>
            <a:r>
              <a:rPr lang="en-US"/>
              <a:t>Lobbying</a:t>
            </a:r>
            <a:endParaRPr/>
          </a:p>
          <a:p>
            <a:pPr marL="0" lvl="0" indent="0" algn="l" rtl="0">
              <a:lnSpc>
                <a:spcPct val="100000"/>
              </a:lnSpc>
              <a:spcBef>
                <a:spcPts val="0"/>
              </a:spcBef>
              <a:spcAft>
                <a:spcPts val="0"/>
              </a:spcAft>
              <a:buClr>
                <a:schemeClr val="dk1"/>
              </a:buClr>
              <a:buSzPts val="1100"/>
              <a:buFont typeface="Arial"/>
              <a:buNone/>
            </a:pPr>
            <a:r>
              <a:rPr lang="en-US"/>
              <a:t>1,668 Lobby Meetings</a:t>
            </a:r>
            <a:endParaRPr/>
          </a:p>
          <a:p>
            <a:pPr marL="0" lvl="0" indent="0" algn="l" rtl="0">
              <a:lnSpc>
                <a:spcPct val="100000"/>
              </a:lnSpc>
              <a:spcBef>
                <a:spcPts val="0"/>
              </a:spcBef>
              <a:spcAft>
                <a:spcPts val="0"/>
              </a:spcAft>
              <a:buClr>
                <a:schemeClr val="dk1"/>
              </a:buClr>
              <a:buSzPts val="1100"/>
              <a:buFont typeface="Arial"/>
              <a:buNone/>
            </a:pPr>
            <a:r>
              <a:rPr lang="en-US"/>
              <a:t>74,592 Letters to Congress</a:t>
            </a:r>
            <a:endParaRPr/>
          </a:p>
          <a:p>
            <a:pPr marL="0" lvl="0" indent="0" algn="l" rtl="0">
              <a:lnSpc>
                <a:spcPct val="100000"/>
              </a:lnSpc>
              <a:spcBef>
                <a:spcPts val="0"/>
              </a:spcBef>
              <a:spcAft>
                <a:spcPts val="0"/>
              </a:spcAft>
              <a:buClr>
                <a:schemeClr val="dk1"/>
              </a:buClr>
              <a:buSzPts val="1100"/>
              <a:buFont typeface="Arial"/>
              <a:buNone/>
            </a:pPr>
            <a:r>
              <a:rPr lang="en-US"/>
              <a:t>Outreach</a:t>
            </a:r>
            <a:endParaRPr/>
          </a:p>
          <a:p>
            <a:pPr marL="0" lvl="0" indent="0" algn="l" rtl="0">
              <a:lnSpc>
                <a:spcPct val="100000"/>
              </a:lnSpc>
              <a:spcBef>
                <a:spcPts val="0"/>
              </a:spcBef>
              <a:spcAft>
                <a:spcPts val="0"/>
              </a:spcAft>
              <a:buClr>
                <a:schemeClr val="dk1"/>
              </a:buClr>
              <a:buSzPts val="1100"/>
              <a:buFont typeface="Arial"/>
              <a:buNone/>
            </a:pPr>
            <a:r>
              <a:rPr lang="en-US"/>
              <a:t>3,392 Events</a:t>
            </a:r>
            <a:endParaRPr/>
          </a:p>
          <a:p>
            <a:pPr marL="0" lvl="0" indent="0" algn="l" rtl="0">
              <a:lnSpc>
                <a:spcPct val="100000"/>
              </a:lnSpc>
              <a:spcBef>
                <a:spcPts val="0"/>
              </a:spcBef>
              <a:spcAft>
                <a:spcPts val="0"/>
              </a:spcAft>
              <a:buClr>
                <a:schemeClr val="dk1"/>
              </a:buClr>
              <a:buSzPts val="1100"/>
              <a:buFont typeface="Arial"/>
              <a:buNone/>
            </a:pPr>
            <a:r>
              <a:rPr lang="en-US"/>
              <a:t>e.g. presentations, tabling</a:t>
            </a:r>
            <a:endParaRPr/>
          </a:p>
          <a:p>
            <a:pPr marL="0" lvl="0" indent="0" algn="l" rtl="0">
              <a:lnSpc>
                <a:spcPct val="100000"/>
              </a:lnSpc>
              <a:spcBef>
                <a:spcPts val="0"/>
              </a:spcBef>
              <a:spcAft>
                <a:spcPts val="0"/>
              </a:spcAft>
              <a:buClr>
                <a:schemeClr val="dk1"/>
              </a:buClr>
              <a:buSzPts val="1100"/>
              <a:buFont typeface="Arial"/>
              <a:buNone/>
            </a:pPr>
            <a:r>
              <a:rPr lang="en-US"/>
              <a:t>Media</a:t>
            </a:r>
            <a:endParaRPr/>
          </a:p>
          <a:p>
            <a:pPr marL="0" lvl="0" indent="0" algn="l" rtl="0">
              <a:lnSpc>
                <a:spcPct val="100000"/>
              </a:lnSpc>
              <a:spcBef>
                <a:spcPts val="0"/>
              </a:spcBef>
              <a:spcAft>
                <a:spcPts val="0"/>
              </a:spcAft>
              <a:buClr>
                <a:schemeClr val="dk1"/>
              </a:buClr>
              <a:buSzPts val="1100"/>
              <a:buFont typeface="Arial"/>
              <a:buNone/>
            </a:pPr>
            <a:r>
              <a:rPr lang="en-US"/>
              <a:t>4,237 Published Media</a:t>
            </a:r>
            <a:endParaRPr/>
          </a:p>
          <a:p>
            <a:pPr marL="0" lvl="0" indent="0" algn="l" rtl="0">
              <a:lnSpc>
                <a:spcPct val="100000"/>
              </a:lnSpc>
              <a:spcBef>
                <a:spcPts val="0"/>
              </a:spcBef>
              <a:spcAft>
                <a:spcPts val="0"/>
              </a:spcAft>
              <a:buClr>
                <a:schemeClr val="dk1"/>
              </a:buClr>
              <a:buSzPts val="1100"/>
              <a:buFont typeface="Arial"/>
              <a:buNone/>
            </a:pPr>
            <a:r>
              <a:rPr lang="en-US"/>
              <a:t>e.g. letters to the editor, opeds, interviews</a:t>
            </a:r>
            <a:endParaRPr/>
          </a:p>
          <a:p>
            <a:pPr marL="0" lvl="0" indent="0" algn="l" rtl="0">
              <a:lnSpc>
                <a:spcPct val="100000"/>
              </a:lnSpc>
              <a:spcBef>
                <a:spcPts val="0"/>
              </a:spcBef>
              <a:spcAft>
                <a:spcPts val="0"/>
              </a:spcAft>
              <a:buClr>
                <a:schemeClr val="dk1"/>
              </a:buClr>
              <a:buSzPts val="1100"/>
              <a:buFont typeface="Arial"/>
              <a:buNone/>
            </a:pPr>
            <a:r>
              <a:rPr lang="en-US"/>
              <a:t>Endorsements</a:t>
            </a:r>
            <a:endParaRPr/>
          </a:p>
          <a:p>
            <a:pPr marL="0" lvl="0" indent="0" algn="l" rtl="0">
              <a:lnSpc>
                <a:spcPct val="100000"/>
              </a:lnSpc>
              <a:spcBef>
                <a:spcPts val="0"/>
              </a:spcBef>
              <a:spcAft>
                <a:spcPts val="0"/>
              </a:spcAft>
              <a:buClr>
                <a:schemeClr val="dk1"/>
              </a:buClr>
              <a:buSzPts val="1100"/>
              <a:buFont typeface="Arial"/>
              <a:buNone/>
            </a:pPr>
            <a:r>
              <a:rPr lang="en-US"/>
              <a:t>&gt;2,300 to date</a:t>
            </a:r>
            <a:endParaRPr/>
          </a:p>
          <a:p>
            <a:pPr marL="0" lvl="0" indent="0" algn="l" rtl="0">
              <a:lnSpc>
                <a:spcPct val="100000"/>
              </a:lnSpc>
              <a:spcBef>
                <a:spcPts val="0"/>
              </a:spcBef>
              <a:spcAft>
                <a:spcPts val="0"/>
              </a:spcAft>
              <a:buClr>
                <a:schemeClr val="dk1"/>
              </a:buClr>
              <a:buSzPts val="1100"/>
              <a:buFont typeface="Arial"/>
              <a:buNone/>
            </a:pPr>
            <a:r>
              <a:rPr lang="en-US"/>
              <a:t>from community leaders across the country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a:t>We’re non-partisan. We build relationships with everyone, even those who would oppose us.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We’re nonprofit, meaning that we are very volunteer-driven. Our main goal is to empower and activate folks.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We’re solution-focused. We pride ourselves on being for something, not against things. When we meet with Congress, we come with a solution. This can be tricky, as much of our society today runs on fossil fuels. So, if we oppose fossil fuels, then we are seen as opposing modern society.  Instead, if we are for reducing emissions to get to a low carbon economy, then we find ourselves working with everyone. </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400"/>
              <a:buFont typeface="Arial"/>
              <a:buNone/>
            </a:pPr>
            <a:r>
              <a:rPr lang="en-US"/>
              <a:t>We’re international, with the majority of our chapters in the U.S. and Canada.</a:t>
            </a:r>
            <a:endParaRPr/>
          </a:p>
          <a:p>
            <a:pPr marL="0" lvl="0" indent="0" algn="l" rtl="0">
              <a:lnSpc>
                <a:spcPct val="100000"/>
              </a:lnSpc>
              <a:spcBef>
                <a:spcPts val="0"/>
              </a:spcBef>
              <a:spcAft>
                <a:spcPts val="0"/>
              </a:spcAft>
              <a:buClr>
                <a:schemeClr val="dk1"/>
              </a:buClr>
              <a:buSzPts val="1400"/>
              <a:buFont typeface="Arial"/>
              <a:buNone/>
            </a:pPr>
            <a:endParaRPr/>
          </a:p>
          <a:p>
            <a:pPr marL="0" lvl="0" indent="0" algn="l" rtl="0">
              <a:lnSpc>
                <a:spcPct val="100000"/>
              </a:lnSpc>
              <a:spcBef>
                <a:spcPts val="0"/>
              </a:spcBef>
              <a:spcAft>
                <a:spcPts val="0"/>
              </a:spcAft>
              <a:buClr>
                <a:schemeClr val="dk1"/>
              </a:buClr>
              <a:buSzPts val="1100"/>
              <a:buFont typeface="Arial"/>
              <a:buNone/>
            </a:pPr>
            <a:r>
              <a:rPr lang="en-US"/>
              <a:t>And we have only one rule: to treat everyone with respect, appreciation and gratitude, even those who oppose us. Citizens’ Climate Lobby is for people who understand that this is our problem and accept the responsibility of solving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Lato Light"/>
                <a:cs typeface="Lato Light"/>
                <a:sym typeface="Lato Light"/>
              </a:rPr>
              <a:t>The resolution’s history</a:t>
            </a:r>
          </a:p>
        </p:txBody>
      </p:sp>
    </p:spTree>
    <p:extLst>
      <p:ext uri="{BB962C8B-B14F-4D97-AF65-F5344CB8AC3E}">
        <p14:creationId xmlns:p14="http://schemas.microsoft.com/office/powerpoint/2010/main" val="22319245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4036339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Lato Light"/>
              <a:cs typeface="Lato Light"/>
              <a:sym typeface="Lato Light"/>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Lato Light"/>
                <a:cs typeface="Lato Light"/>
                <a:sym typeface="Lato Light"/>
              </a:rPr>
              <a:t>The process, where we are in it, what’s next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Lato Light"/>
                <a:cs typeface="Lato Light"/>
                <a:sym typeface="Lato Light"/>
              </a:rPr>
              <a:t>What we’d like our state representatives and their constituents to do</a:t>
            </a:r>
          </a:p>
        </p:txBody>
      </p:sp>
    </p:spTree>
    <p:extLst>
      <p:ext uri="{BB962C8B-B14F-4D97-AF65-F5344CB8AC3E}">
        <p14:creationId xmlns:p14="http://schemas.microsoft.com/office/powerpoint/2010/main" val="1249044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3333"/>
              </a:lnSpc>
              <a:spcBef>
                <a:spcPts val="800"/>
              </a:spcBef>
              <a:spcAft>
                <a:spcPts val="0"/>
              </a:spcAft>
              <a:buClr>
                <a:schemeClr val="dk1"/>
              </a:buClr>
              <a:buSzPts val="1100"/>
              <a:buFont typeface="Arial"/>
              <a:buNone/>
            </a:pPr>
            <a:r>
              <a:rPr lang="en-US" sz="2250" b="1" dirty="0">
                <a:latin typeface="Ubuntu"/>
                <a:ea typeface="Ubuntu"/>
                <a:cs typeface="Ubuntu"/>
                <a:sym typeface="Ubuntu"/>
              </a:rPr>
              <a:t>What We Believe In</a:t>
            </a:r>
            <a:endParaRPr sz="2250" b="1" dirty="0">
              <a:latin typeface="Ubuntu"/>
              <a:ea typeface="Ubuntu"/>
              <a:cs typeface="Ubuntu"/>
              <a:sym typeface="Ubuntu"/>
            </a:endParaRPr>
          </a:p>
          <a:p>
            <a:pPr marL="0" lvl="0" indent="0" algn="l" rtl="0">
              <a:lnSpc>
                <a:spcPct val="129310"/>
              </a:lnSpc>
              <a:spcBef>
                <a:spcPts val="800"/>
              </a:spcBef>
              <a:spcAft>
                <a:spcPts val="0"/>
              </a:spcAft>
              <a:buSzPts val="1400"/>
              <a:buNone/>
            </a:pPr>
            <a:r>
              <a:rPr lang="en-US" sz="1450" dirty="0">
                <a:solidFill>
                  <a:srgbClr val="544741"/>
                </a:solidFill>
                <a:latin typeface="Source Sans Pro"/>
                <a:ea typeface="Source Sans Pro"/>
                <a:cs typeface="Source Sans Pro"/>
                <a:sym typeface="Source Sans Pro"/>
              </a:rPr>
              <a:t>Citizens’ Climate Lobby is a non-profit, nonpartisan, grassroots advocacy organization focused on national policies to address climate change. These core values guide our staff and volunteers along the way: </a:t>
            </a:r>
            <a:r>
              <a:rPr lang="en-US" sz="1450" u="sng" dirty="0">
                <a:solidFill>
                  <a:schemeClr val="hlink"/>
                </a:solidFill>
                <a:latin typeface="Source Sans Pro"/>
                <a:ea typeface="Source Sans Pro"/>
                <a:cs typeface="Source Sans Pro"/>
                <a:sym typeface="Source Sans Pro"/>
                <a:hlinkClick r:id="rId3"/>
              </a:rPr>
              <a:t>https://citizensclimatelobby.org/about-ccl/values/</a:t>
            </a:r>
            <a:endParaRPr sz="1450" dirty="0">
              <a:solidFill>
                <a:srgbClr val="544741"/>
              </a:solidFill>
              <a:latin typeface="Source Sans Pro"/>
              <a:ea typeface="Source Sans Pro"/>
              <a:cs typeface="Source Sans Pro"/>
              <a:sym typeface="Source Sans Pro"/>
            </a:endParaRPr>
          </a:p>
          <a:p>
            <a:pPr marL="0" lvl="0" indent="0" algn="l" rtl="0">
              <a:lnSpc>
                <a:spcPct val="129310"/>
              </a:lnSpc>
              <a:spcBef>
                <a:spcPts val="2300"/>
              </a:spcBef>
              <a:spcAft>
                <a:spcPts val="0"/>
              </a:spcAft>
              <a:buClr>
                <a:schemeClr val="dk1"/>
              </a:buClr>
              <a:buSzPts val="1100"/>
              <a:buFont typeface="Arial"/>
              <a:buNone/>
            </a:pPr>
            <a:r>
              <a:rPr lang="en-US" sz="1450" b="1" dirty="0">
                <a:solidFill>
                  <a:srgbClr val="0098DA"/>
                </a:solidFill>
                <a:latin typeface="Source Sans Pro"/>
                <a:ea typeface="Source Sans Pro"/>
                <a:cs typeface="Source Sans Pro"/>
                <a:sym typeface="Source Sans Pro"/>
              </a:rPr>
              <a:t>Focus</a:t>
            </a:r>
            <a:endParaRPr sz="1450" b="1" dirty="0">
              <a:solidFill>
                <a:srgbClr val="0098DA"/>
              </a:solidFill>
              <a:latin typeface="Source Sans Pro"/>
              <a:ea typeface="Source Sans Pro"/>
              <a:cs typeface="Source Sans Pro"/>
              <a:sym typeface="Source Sans Pro"/>
            </a:endParaRPr>
          </a:p>
          <a:p>
            <a:pPr marL="0" lvl="0" indent="0" algn="l" rtl="0">
              <a:lnSpc>
                <a:spcPct val="129310"/>
              </a:lnSpc>
              <a:spcBef>
                <a:spcPts val="800"/>
              </a:spcBef>
              <a:spcAft>
                <a:spcPts val="0"/>
              </a:spcAft>
              <a:buClr>
                <a:schemeClr val="dk1"/>
              </a:buClr>
              <a:buSzPts val="1100"/>
              <a:buFont typeface="Arial"/>
              <a:buNone/>
            </a:pPr>
            <a:r>
              <a:rPr lang="en-US" sz="1450" dirty="0">
                <a:solidFill>
                  <a:srgbClr val="544741"/>
                </a:solidFill>
                <a:latin typeface="Source Sans Pro"/>
                <a:ea typeface="Source Sans Pro"/>
                <a:cs typeface="Source Sans Pro"/>
                <a:sym typeface="Source Sans Pro"/>
              </a:rPr>
              <a:t>We are focused on what we see as the single most impactful solution to climate change — a national carbon fee and dividend. We know it will not solve the problem entirely, and appreciate the work that our friends in other groups are doing. So that we can be effective, we do not let ourselves get distracted by work that does not support our core purpose. After we accomplish our goal, we will tackle the next most impactful solution.</a:t>
            </a:r>
            <a:endParaRPr sz="1450" dirty="0">
              <a:solidFill>
                <a:srgbClr val="544741"/>
              </a:solidFill>
              <a:latin typeface="Source Sans Pro"/>
              <a:ea typeface="Source Sans Pro"/>
              <a:cs typeface="Source Sans Pro"/>
              <a:sym typeface="Source Sans Pro"/>
            </a:endParaRPr>
          </a:p>
          <a:p>
            <a:pPr marL="0" lvl="0" indent="0" algn="l" rtl="0">
              <a:lnSpc>
                <a:spcPct val="115000"/>
              </a:lnSpc>
              <a:spcBef>
                <a:spcPts val="800"/>
              </a:spcBef>
              <a:spcAft>
                <a:spcPts val="0"/>
              </a:spcAft>
              <a:buClr>
                <a:schemeClr val="dk1"/>
              </a:buClr>
              <a:buSzPts val="1100"/>
              <a:buFont typeface="Arial"/>
              <a:buNone/>
            </a:pPr>
            <a:endParaRPr sz="1450" dirty="0">
              <a:solidFill>
                <a:srgbClr val="544741"/>
              </a:solidFill>
              <a:latin typeface="Source Sans Pro"/>
              <a:ea typeface="Source Sans Pro"/>
              <a:cs typeface="Source Sans Pro"/>
              <a:sym typeface="Source Sans Pro"/>
            </a:endParaRPr>
          </a:p>
          <a:p>
            <a:pPr marL="0" lvl="0" indent="0" algn="l" rtl="0">
              <a:lnSpc>
                <a:spcPct val="129310"/>
              </a:lnSpc>
              <a:spcBef>
                <a:spcPts val="0"/>
              </a:spcBef>
              <a:spcAft>
                <a:spcPts val="0"/>
              </a:spcAft>
              <a:buClr>
                <a:schemeClr val="dk1"/>
              </a:buClr>
              <a:buSzPts val="1100"/>
              <a:buFont typeface="Arial"/>
              <a:buNone/>
            </a:pPr>
            <a:r>
              <a:rPr lang="en-US" sz="1450" b="1" dirty="0">
                <a:solidFill>
                  <a:srgbClr val="0098DA"/>
                </a:solidFill>
                <a:latin typeface="Source Sans Pro"/>
                <a:ea typeface="Source Sans Pro"/>
                <a:cs typeface="Source Sans Pro"/>
                <a:sym typeface="Source Sans Pro"/>
              </a:rPr>
              <a:t>Relationships</a:t>
            </a:r>
            <a:endParaRPr sz="1450" b="1" dirty="0">
              <a:solidFill>
                <a:srgbClr val="0098DA"/>
              </a:solidFill>
              <a:latin typeface="Source Sans Pro"/>
              <a:ea typeface="Source Sans Pro"/>
              <a:cs typeface="Source Sans Pro"/>
              <a:sym typeface="Source Sans Pro"/>
            </a:endParaRPr>
          </a:p>
          <a:p>
            <a:pPr marL="0" lvl="0" indent="0" algn="l" rtl="0">
              <a:lnSpc>
                <a:spcPct val="129310"/>
              </a:lnSpc>
              <a:spcBef>
                <a:spcPts val="800"/>
              </a:spcBef>
              <a:spcAft>
                <a:spcPts val="0"/>
              </a:spcAft>
              <a:buClr>
                <a:schemeClr val="dk1"/>
              </a:buClr>
              <a:buSzPts val="1100"/>
              <a:buFont typeface="Arial"/>
              <a:buNone/>
            </a:pPr>
            <a:r>
              <a:rPr lang="en-US" sz="1450" dirty="0">
                <a:solidFill>
                  <a:srgbClr val="544741"/>
                </a:solidFill>
                <a:latin typeface="Source Sans Pro"/>
                <a:ea typeface="Source Sans Pro"/>
                <a:cs typeface="Source Sans Pro"/>
                <a:sym typeface="Source Sans Pro"/>
              </a:rPr>
              <a:t>We take the most generous approach to other people as possible — appreciation, gratitude, and respect. We listen, we work to find common values, and we endeavor to understand our own biases. We are honest and firm. We know that there is a place for protest, but our approach is to build consensus — that’s what will bring enduring change. That’s why elected officials and their staff, no matter what their politics, say they are happy to see us — and mean it.</a:t>
            </a:r>
            <a:endParaRPr sz="1450" dirty="0">
              <a:solidFill>
                <a:srgbClr val="544741"/>
              </a:solidFill>
              <a:latin typeface="Source Sans Pro"/>
              <a:ea typeface="Source Sans Pro"/>
              <a:cs typeface="Source Sans Pro"/>
              <a:sym typeface="Source Sans Pro"/>
            </a:endParaRPr>
          </a:p>
          <a:p>
            <a:pPr marL="0" lvl="0" indent="0" algn="l" rtl="0">
              <a:lnSpc>
                <a:spcPct val="129310"/>
              </a:lnSpc>
              <a:spcBef>
                <a:spcPts val="800"/>
              </a:spcBef>
              <a:spcAft>
                <a:spcPts val="0"/>
              </a:spcAft>
              <a:buSzPts val="1400"/>
              <a:buNone/>
            </a:pPr>
            <a:endParaRPr sz="1450" dirty="0">
              <a:solidFill>
                <a:srgbClr val="544741"/>
              </a:solidFill>
              <a:latin typeface="Source Sans Pro"/>
              <a:ea typeface="Source Sans Pro"/>
              <a:cs typeface="Source Sans Pro"/>
              <a:sym typeface="Source Sans Pro"/>
            </a:endParaRPr>
          </a:p>
          <a:p>
            <a:pPr marL="0" lvl="0" indent="0" algn="l" rtl="0">
              <a:lnSpc>
                <a:spcPct val="115000"/>
              </a:lnSpc>
              <a:spcBef>
                <a:spcPts val="800"/>
              </a:spcBef>
              <a:spcAft>
                <a:spcPts val="0"/>
              </a:spcAft>
              <a:buSzPts val="1400"/>
              <a:buNone/>
            </a:pPr>
            <a:endParaRPr sz="1450" dirty="0">
              <a:solidFill>
                <a:srgbClr val="544741"/>
              </a:solidFill>
              <a:latin typeface="Source Sans Pro"/>
              <a:ea typeface="Source Sans Pro"/>
              <a:cs typeface="Source Sans Pro"/>
              <a:sym typeface="Source Sans Pro"/>
            </a:endParaRPr>
          </a:p>
          <a:p>
            <a:pPr marL="0" lvl="0" indent="0" algn="l" rtl="0">
              <a:lnSpc>
                <a:spcPct val="129310"/>
              </a:lnSpc>
              <a:spcBef>
                <a:spcPts val="0"/>
              </a:spcBef>
              <a:spcAft>
                <a:spcPts val="0"/>
              </a:spcAft>
              <a:buSzPts val="1400"/>
              <a:buNone/>
            </a:pPr>
            <a:r>
              <a:rPr lang="en-US" sz="1450" b="1" dirty="0">
                <a:solidFill>
                  <a:srgbClr val="0098DA"/>
                </a:solidFill>
                <a:latin typeface="Source Sans Pro"/>
                <a:ea typeface="Source Sans Pro"/>
                <a:cs typeface="Source Sans Pro"/>
                <a:sym typeface="Source Sans Pro"/>
              </a:rPr>
              <a:t>Being Nonpartisan</a:t>
            </a:r>
            <a:endParaRPr sz="1450" b="1" dirty="0">
              <a:solidFill>
                <a:srgbClr val="0098DA"/>
              </a:solidFill>
              <a:latin typeface="Source Sans Pro"/>
              <a:ea typeface="Source Sans Pro"/>
              <a:cs typeface="Source Sans Pro"/>
              <a:sym typeface="Source Sans Pro"/>
            </a:endParaRPr>
          </a:p>
          <a:p>
            <a:pPr marL="0" lvl="0" indent="0" algn="l" rtl="0">
              <a:lnSpc>
                <a:spcPct val="129310"/>
              </a:lnSpc>
              <a:spcBef>
                <a:spcPts val="800"/>
              </a:spcBef>
              <a:spcAft>
                <a:spcPts val="0"/>
              </a:spcAft>
              <a:buSzPts val="1400"/>
              <a:buNone/>
            </a:pPr>
            <a:r>
              <a:rPr lang="en-US" sz="1450" dirty="0">
                <a:solidFill>
                  <a:srgbClr val="544741"/>
                </a:solidFill>
                <a:latin typeface="Source Sans Pro"/>
                <a:ea typeface="Source Sans Pro"/>
                <a:cs typeface="Source Sans Pro"/>
                <a:sym typeface="Source Sans Pro"/>
              </a:rPr>
              <a:t>Our group is open to all who are serious about solving climate change. You are welcome no matter where you live, what you wear, what you do for a living, or who you voted for in the last election. We work with elected officials and community leaders from across the political spectrum because we believe that everyone is a potential ally.</a:t>
            </a:r>
            <a:endParaRPr sz="1450" dirty="0">
              <a:solidFill>
                <a:srgbClr val="544741"/>
              </a:solidFill>
              <a:latin typeface="Source Sans Pro"/>
              <a:ea typeface="Source Sans Pro"/>
              <a:cs typeface="Source Sans Pro"/>
              <a:sym typeface="Source Sans Pro"/>
            </a:endParaRPr>
          </a:p>
          <a:p>
            <a:pPr marL="0" lvl="0" indent="0" algn="l" rtl="0">
              <a:lnSpc>
                <a:spcPct val="115000"/>
              </a:lnSpc>
              <a:spcBef>
                <a:spcPts val="800"/>
              </a:spcBef>
              <a:spcAft>
                <a:spcPts val="0"/>
              </a:spcAft>
              <a:buClr>
                <a:schemeClr val="dk1"/>
              </a:buClr>
              <a:buSzPts val="1100"/>
              <a:buFont typeface="Arial"/>
              <a:buNone/>
            </a:pPr>
            <a:endParaRPr sz="1450" dirty="0">
              <a:solidFill>
                <a:srgbClr val="544741"/>
              </a:solidFill>
              <a:latin typeface="Source Sans Pro"/>
              <a:ea typeface="Source Sans Pro"/>
              <a:cs typeface="Source Sans Pro"/>
              <a:sym typeface="Source Sans Pro"/>
            </a:endParaRPr>
          </a:p>
          <a:p>
            <a:pPr marL="0" lvl="0" indent="0" algn="l" rtl="0">
              <a:lnSpc>
                <a:spcPct val="129310"/>
              </a:lnSpc>
              <a:spcBef>
                <a:spcPts val="0"/>
              </a:spcBef>
              <a:spcAft>
                <a:spcPts val="0"/>
              </a:spcAft>
              <a:buClr>
                <a:schemeClr val="dk1"/>
              </a:buClr>
              <a:buSzPts val="1100"/>
              <a:buFont typeface="Arial"/>
              <a:buNone/>
            </a:pPr>
            <a:r>
              <a:rPr lang="en-US" sz="1450" b="1" dirty="0">
                <a:solidFill>
                  <a:srgbClr val="0098DA"/>
                </a:solidFill>
                <a:latin typeface="Source Sans Pro"/>
                <a:ea typeface="Source Sans Pro"/>
                <a:cs typeface="Source Sans Pro"/>
                <a:sym typeface="Source Sans Pro"/>
              </a:rPr>
              <a:t>Integrity</a:t>
            </a:r>
            <a:endParaRPr sz="1450" b="1" dirty="0">
              <a:solidFill>
                <a:srgbClr val="0098DA"/>
              </a:solidFill>
              <a:latin typeface="Source Sans Pro"/>
              <a:ea typeface="Source Sans Pro"/>
              <a:cs typeface="Source Sans Pro"/>
              <a:sym typeface="Source Sans Pro"/>
            </a:endParaRPr>
          </a:p>
          <a:p>
            <a:pPr marL="0" lvl="0" indent="0" algn="l" rtl="0">
              <a:lnSpc>
                <a:spcPct val="129310"/>
              </a:lnSpc>
              <a:spcBef>
                <a:spcPts val="800"/>
              </a:spcBef>
              <a:spcAft>
                <a:spcPts val="0"/>
              </a:spcAft>
              <a:buClr>
                <a:schemeClr val="dk1"/>
              </a:buClr>
              <a:buSzPts val="1100"/>
              <a:buFont typeface="Arial"/>
              <a:buNone/>
            </a:pPr>
            <a:r>
              <a:rPr lang="en-US" sz="1450" dirty="0">
                <a:solidFill>
                  <a:srgbClr val="544741"/>
                </a:solidFill>
                <a:latin typeface="Source Sans Pro"/>
                <a:ea typeface="Source Sans Pro"/>
                <a:cs typeface="Source Sans Pro"/>
                <a:sym typeface="Source Sans Pro"/>
              </a:rPr>
              <a:t>We are prepared and do our research. We are always on time for meetings. Our approach is thoughtful &amp; thorough. We consult experts and use data. We are open to new information; in fact we solicit opposing opinions. We refine our solutions to make them better. We follow up when we are asked. We keep on.</a:t>
            </a:r>
            <a:endParaRPr sz="1450" dirty="0">
              <a:solidFill>
                <a:srgbClr val="544741"/>
              </a:solidFill>
              <a:latin typeface="Source Sans Pro"/>
              <a:ea typeface="Source Sans Pro"/>
              <a:cs typeface="Source Sans Pro"/>
              <a:sym typeface="Source Sans Pro"/>
            </a:endParaRPr>
          </a:p>
          <a:p>
            <a:pPr marL="0" lvl="0" indent="0" algn="l" rtl="0">
              <a:lnSpc>
                <a:spcPct val="115000"/>
              </a:lnSpc>
              <a:spcBef>
                <a:spcPts val="800"/>
              </a:spcBef>
              <a:spcAft>
                <a:spcPts val="0"/>
              </a:spcAft>
              <a:buClr>
                <a:schemeClr val="dk1"/>
              </a:buClr>
              <a:buSzPts val="1100"/>
              <a:buFont typeface="Arial"/>
              <a:buNone/>
            </a:pPr>
            <a:endParaRPr sz="1450" dirty="0">
              <a:solidFill>
                <a:srgbClr val="544741"/>
              </a:solidFill>
              <a:latin typeface="Source Sans Pro"/>
              <a:ea typeface="Source Sans Pro"/>
              <a:cs typeface="Source Sans Pro"/>
              <a:sym typeface="Source Sans Pro"/>
            </a:endParaRPr>
          </a:p>
          <a:p>
            <a:pPr marL="0" lvl="0" indent="0" algn="l" rtl="0">
              <a:lnSpc>
                <a:spcPct val="129310"/>
              </a:lnSpc>
              <a:spcBef>
                <a:spcPts val="0"/>
              </a:spcBef>
              <a:spcAft>
                <a:spcPts val="0"/>
              </a:spcAft>
              <a:buClr>
                <a:schemeClr val="dk1"/>
              </a:buClr>
              <a:buSzPts val="1100"/>
              <a:buFont typeface="Arial"/>
              <a:buNone/>
            </a:pPr>
            <a:r>
              <a:rPr lang="en-US" sz="1450" b="1" dirty="0">
                <a:solidFill>
                  <a:srgbClr val="0098DA"/>
                </a:solidFill>
                <a:latin typeface="Source Sans Pro"/>
                <a:ea typeface="Source Sans Pro"/>
                <a:cs typeface="Source Sans Pro"/>
                <a:sym typeface="Source Sans Pro"/>
              </a:rPr>
              <a:t>Personal Power</a:t>
            </a:r>
            <a:endParaRPr sz="1450" b="1" dirty="0">
              <a:solidFill>
                <a:srgbClr val="0098DA"/>
              </a:solidFill>
              <a:latin typeface="Source Sans Pro"/>
              <a:ea typeface="Source Sans Pro"/>
              <a:cs typeface="Source Sans Pro"/>
              <a:sym typeface="Source Sans Pro"/>
            </a:endParaRPr>
          </a:p>
          <a:p>
            <a:pPr marL="0" lvl="0" indent="0" algn="l" rtl="0">
              <a:lnSpc>
                <a:spcPct val="129310"/>
              </a:lnSpc>
              <a:spcBef>
                <a:spcPts val="800"/>
              </a:spcBef>
              <a:spcAft>
                <a:spcPts val="0"/>
              </a:spcAft>
              <a:buSzPts val="1400"/>
              <a:buNone/>
            </a:pPr>
            <a:r>
              <a:rPr lang="en-US" sz="1450" dirty="0">
                <a:solidFill>
                  <a:srgbClr val="544741"/>
                </a:solidFill>
                <a:latin typeface="Source Sans Pro"/>
                <a:ea typeface="Source Sans Pro"/>
                <a:cs typeface="Source Sans Pro"/>
                <a:sym typeface="Source Sans Pro"/>
              </a:rPr>
              <a:t>We use our voices to be heard. This simple act transforms us from spectators to engaged citizens, and it reveals the true nature of democracy to us. We are volunteer-driven — trusting volunteers to make important decisions, and to create and develop things that will be valued by Citizens’ Climate Lobby.</a:t>
            </a:r>
            <a:endParaRPr sz="1450" dirty="0">
              <a:solidFill>
                <a:srgbClr val="544741"/>
              </a:solidFill>
              <a:latin typeface="Source Sans Pro"/>
              <a:ea typeface="Source Sans Pro"/>
              <a:cs typeface="Source Sans Pro"/>
              <a:sym typeface="Source Sans Pro"/>
            </a:endParaRPr>
          </a:p>
          <a:p>
            <a:pPr marL="0" lvl="0" indent="0" algn="l" rtl="0">
              <a:lnSpc>
                <a:spcPct val="129310"/>
              </a:lnSpc>
              <a:spcBef>
                <a:spcPts val="800"/>
              </a:spcBef>
              <a:spcAft>
                <a:spcPts val="0"/>
              </a:spcAft>
              <a:buSzPts val="1400"/>
              <a:buNone/>
            </a:pPr>
            <a:endParaRPr sz="1450" dirty="0">
              <a:solidFill>
                <a:srgbClr val="544741"/>
              </a:solidFill>
              <a:latin typeface="Source Sans Pro"/>
              <a:ea typeface="Source Sans Pro"/>
              <a:cs typeface="Source Sans Pro"/>
              <a:sym typeface="Source Sans Pro"/>
            </a:endParaRPr>
          </a:p>
          <a:p>
            <a:pPr marL="0" lvl="0" indent="0" algn="l" rtl="0">
              <a:lnSpc>
                <a:spcPct val="129310"/>
              </a:lnSpc>
              <a:spcBef>
                <a:spcPts val="800"/>
              </a:spcBef>
              <a:spcAft>
                <a:spcPts val="0"/>
              </a:spcAft>
              <a:buSzPts val="1400"/>
              <a:buNone/>
            </a:pPr>
            <a:r>
              <a:rPr lang="en-US" sz="1450" b="1" dirty="0">
                <a:solidFill>
                  <a:srgbClr val="0098DA"/>
                </a:solidFill>
                <a:latin typeface="Source Sans Pro"/>
                <a:ea typeface="Source Sans Pro"/>
                <a:cs typeface="Source Sans Pro"/>
                <a:sym typeface="Source Sans Pro"/>
              </a:rPr>
              <a:t>Optimism</a:t>
            </a:r>
            <a:endParaRPr sz="1450" b="1" dirty="0">
              <a:solidFill>
                <a:srgbClr val="0098DA"/>
              </a:solidFill>
              <a:latin typeface="Source Sans Pro"/>
              <a:ea typeface="Source Sans Pro"/>
              <a:cs typeface="Source Sans Pro"/>
              <a:sym typeface="Source Sans Pro"/>
            </a:endParaRPr>
          </a:p>
          <a:p>
            <a:pPr marL="0" lvl="0" indent="0" algn="l" rtl="0">
              <a:lnSpc>
                <a:spcPct val="129310"/>
              </a:lnSpc>
              <a:spcBef>
                <a:spcPts val="800"/>
              </a:spcBef>
              <a:spcAft>
                <a:spcPts val="800"/>
              </a:spcAft>
              <a:buSzPts val="1400"/>
              <a:buNone/>
            </a:pPr>
            <a:r>
              <a:rPr lang="en-US" sz="1450" dirty="0">
                <a:solidFill>
                  <a:srgbClr val="544741"/>
                </a:solidFill>
                <a:latin typeface="Source Sans Pro"/>
                <a:ea typeface="Source Sans Pro"/>
                <a:cs typeface="Source Sans Pro"/>
                <a:sym typeface="Source Sans Pro"/>
              </a:rPr>
              <a:t>We believe that people are good, and that democracy works. We are confident that our approach will work because we see progress. We stand for a solution, not in protest of other solutions. We don’t expect perfection from ourselves or others; this is a process and we know that people can improve. Together, we are a community that offers one another comfort, support, and fun as we work.</a:t>
            </a:r>
            <a:endParaRPr dirty="0"/>
          </a:p>
        </p:txBody>
      </p:sp>
    </p:spTree>
    <p:extLst>
      <p:ext uri="{BB962C8B-B14F-4D97-AF65-F5344CB8AC3E}">
        <p14:creationId xmlns:p14="http://schemas.microsoft.com/office/powerpoint/2010/main" val="737032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was working on this forum over Christmas, and one of my clearest memories of Christmas past came back to me.  I was looking up at the moon with a friend after midnight church services in 1968.  We were 18.  At the same instant we were looking up, the Apollo 8 astronauts were for the first time looking back at us.  Jim Lovell recalled his feelings, and I quote, “I was overwhelmed by the smallness of Earth as I viewed it rising from behind the moon, thinking from my vantage point that all people wanted the same things – a family to love, food to eat, a roof over their heads.  From that distance, I could scarcely comprehend the fragility of the Earth’s atmosphere, a layer no thicker than the skin of an apple, the only thing that protected those lives, and life itself.”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That Christmas experience put me on the path to become an aerospace engineer-scientist.  At that time, very few people were aware of what we were doing to our air….to that very thin skin.  I’ve come to appreciate Jim’s observation, which is why I’m here tonight.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1968, the year we lost Martin, was an incredibly divisive time for America, politically and culturally, even more than now.   Apollo 8 acted to unify us, across our planet.  The subject of this forum could be our new unifier.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C2A-5892-44B6-A3B0-344B29E9A9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0357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8" name="Google Shape;758;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u="sng" dirty="0">
                <a:solidFill>
                  <a:schemeClr val="hlink"/>
                </a:solidFill>
                <a:hlinkClick r:id="rId3"/>
              </a:rPr>
              <a:t>https://teddeutch.house.gov/news/documentsingle.aspx?DocumentID=399440</a:t>
            </a:r>
            <a:endParaRPr dirty="0"/>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6434239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1C2A-5892-44B6-A3B0-344B29E9A97E}" type="slidenum">
              <a:rPr lang="en-US" smtClean="0"/>
              <a:t>33</a:t>
            </a:fld>
            <a:endParaRPr lang="en-US"/>
          </a:p>
        </p:txBody>
      </p:sp>
    </p:spTree>
    <p:extLst>
      <p:ext uri="{BB962C8B-B14F-4D97-AF65-F5344CB8AC3E}">
        <p14:creationId xmlns:p14="http://schemas.microsoft.com/office/powerpoint/2010/main" val="1925557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Introduced in the lame duck session</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Bipartisan and bicameral, will be reintroduced</a:t>
            </a:r>
            <a:r>
              <a:rPr lang="en-US" baseline="0" dirty="0"/>
              <a:t> in this Congress</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November 27, 2018 introduced in the US House of Representatives.  3R/7D’s (D’s of key committees)</a:t>
            </a:r>
            <a:r>
              <a:rPr lang="en-US" sz="1200" b="0" i="0" u="none" strike="noStrike" cap="none" baseline="0" dirty="0">
                <a:solidFill>
                  <a:schemeClr val="dk1"/>
                </a:solidFill>
                <a:latin typeface="Calibri"/>
                <a:ea typeface="Calibri"/>
                <a:cs typeface="Calibri"/>
                <a:sym typeface="Calibri"/>
              </a:rPr>
              <a:t> Ways and Means, Energy and Commerce and Foreign Affairs</a:t>
            </a: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latin typeface="Calibri"/>
                <a:ea typeface="Calibri"/>
                <a:cs typeface="Calibri"/>
                <a:sym typeface="Calibri"/>
              </a:rPr>
              <a:t>December 19</a:t>
            </a:r>
            <a:r>
              <a:rPr lang="en-US" sz="1200" b="0" i="0" u="none" strike="noStrike" cap="none" baseline="30000" dirty="0">
                <a:solidFill>
                  <a:schemeClr val="dk1"/>
                </a:solidFill>
                <a:latin typeface="Calibri"/>
                <a:ea typeface="Calibri"/>
                <a:cs typeface="Calibri"/>
                <a:sym typeface="Calibri"/>
              </a:rPr>
              <a:t>,</a:t>
            </a:r>
            <a:r>
              <a:rPr lang="en-US" sz="1200" b="0" i="0" u="none" strike="noStrike" cap="none" baseline="0" dirty="0">
                <a:solidFill>
                  <a:schemeClr val="dk1"/>
                </a:solidFill>
                <a:latin typeface="Calibri"/>
                <a:ea typeface="Calibri"/>
                <a:cs typeface="Calibri"/>
                <a:sym typeface="Calibri"/>
              </a:rPr>
              <a:t> 2018</a:t>
            </a:r>
            <a:r>
              <a:rPr lang="en-US" sz="1200" b="0" i="0" u="none" strike="noStrike" cap="none" dirty="0">
                <a:solidFill>
                  <a:schemeClr val="dk1"/>
                </a:solidFill>
                <a:latin typeface="Calibri"/>
                <a:ea typeface="Calibri"/>
                <a:cs typeface="Calibri"/>
                <a:sym typeface="Calibri"/>
              </a:rPr>
              <a:t> companion</a:t>
            </a:r>
            <a:r>
              <a:rPr lang="en-US" sz="1200" b="0" i="0" u="none" strike="noStrike" cap="none" baseline="0" dirty="0">
                <a:solidFill>
                  <a:schemeClr val="dk1"/>
                </a:solidFill>
                <a:latin typeface="Calibri"/>
                <a:ea typeface="Calibri"/>
                <a:cs typeface="Calibri"/>
                <a:sym typeface="Calibri"/>
              </a:rPr>
              <a:t> bill introduced in the Senate  1R/1D (key committees Finance, Energy and Natural Resources, Environment and public works)</a:t>
            </a:r>
            <a:endParaRPr lang="en-US" sz="12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lang="en-US" dirty="0"/>
          </a:p>
          <a:p>
            <a:r>
              <a:rPr lang="en-US" sz="1200" b="1" i="0" u="none" strike="noStrike" cap="none" dirty="0">
                <a:solidFill>
                  <a:schemeClr val="dk1"/>
                </a:solidFill>
                <a:latin typeface="Calibri"/>
                <a:ea typeface="Calibri"/>
                <a:cs typeface="Calibri"/>
                <a:sym typeface="Calibri"/>
              </a:rPr>
              <a:t>-Market based solution: want less of something, make it more expensive  Simple, Predictable, transparent, economy wide, difficult to game</a:t>
            </a:r>
            <a:endParaRPr lang="en-US" sz="1200" b="0" i="0" u="none" strike="noStrike" cap="none" dirty="0">
              <a:solidFill>
                <a:schemeClr val="dk1"/>
              </a:solidFill>
              <a:latin typeface="Calibri"/>
              <a:ea typeface="Calibri"/>
              <a:cs typeface="Calibri"/>
              <a:sym typeface="Calibri"/>
            </a:endParaRPr>
          </a:p>
          <a:p>
            <a:r>
              <a:rPr lang="en-US" sz="1200" b="1" i="0" u="none" strike="noStrike" cap="none" dirty="0">
                <a:solidFill>
                  <a:schemeClr val="dk1"/>
                </a:solidFill>
                <a:latin typeface="Calibri"/>
                <a:ea typeface="Calibri"/>
                <a:cs typeface="Calibri"/>
                <a:sym typeface="Calibri"/>
              </a:rPr>
              <a:t> </a:t>
            </a:r>
            <a:endParaRPr lang="en-US" sz="1200" b="0" i="0" u="none" strike="noStrike" cap="none" dirty="0">
              <a:solidFill>
                <a:schemeClr val="dk1"/>
              </a:solidFill>
              <a:latin typeface="Calibri"/>
              <a:ea typeface="Calibri"/>
              <a:cs typeface="Calibri"/>
              <a:sym typeface="Calibri"/>
            </a:endParaRPr>
          </a:p>
          <a:p>
            <a:r>
              <a:rPr lang="en-US" sz="1200" b="0" i="0" u="none" strike="noStrike" cap="none" dirty="0">
                <a:solidFill>
                  <a:schemeClr val="dk1"/>
                </a:solidFill>
                <a:latin typeface="Calibri"/>
                <a:ea typeface="Calibri"/>
                <a:cs typeface="Calibri"/>
                <a:sym typeface="Calibri"/>
              </a:rPr>
              <a:t>•predictability for businesses </a:t>
            </a:r>
          </a:p>
          <a:p>
            <a:r>
              <a:rPr lang="en-US" sz="1200" b="0" i="0" u="none" strike="noStrike" cap="none" dirty="0">
                <a:solidFill>
                  <a:schemeClr val="dk1"/>
                </a:solidFill>
                <a:latin typeface="Calibri"/>
                <a:ea typeface="Calibri"/>
                <a:cs typeface="Calibri"/>
                <a:sym typeface="Calibri"/>
              </a:rPr>
              <a:t> </a:t>
            </a:r>
          </a:p>
          <a:p>
            <a:r>
              <a:rPr lang="en-US" sz="1200" b="0" i="0" u="none" strike="noStrike" cap="none" dirty="0">
                <a:solidFill>
                  <a:schemeClr val="dk1"/>
                </a:solidFill>
                <a:latin typeface="Calibri"/>
                <a:ea typeface="Calibri"/>
                <a:cs typeface="Calibri"/>
                <a:sym typeface="Calibri"/>
              </a:rPr>
              <a:t>•works in parallel with existing carbon pricing systems  </a:t>
            </a:r>
          </a:p>
          <a:p>
            <a:r>
              <a:rPr lang="en-US" sz="1200" b="0" i="0" u="none" strike="noStrike" cap="none" dirty="0">
                <a:solidFill>
                  <a:schemeClr val="dk1"/>
                </a:solidFill>
                <a:latin typeface="Calibri"/>
                <a:ea typeface="Calibri"/>
                <a:cs typeface="Calibri"/>
                <a:sym typeface="Calibri"/>
              </a:rPr>
              <a:t>protects low and middle income households 2/3 do better or break even</a:t>
            </a:r>
          </a:p>
          <a:p>
            <a:r>
              <a:rPr lang="en-US" sz="1200" b="0" i="0" u="none" strike="noStrike" cap="none" dirty="0">
                <a:solidFill>
                  <a:schemeClr val="dk1"/>
                </a:solidFill>
                <a:latin typeface="Calibri"/>
                <a:ea typeface="Calibri"/>
                <a:cs typeface="Calibri"/>
                <a:sym typeface="Calibri"/>
              </a:rPr>
              <a:t>●The goals, the targets, the forcing mechanisms in this policy are more aggressive than anything we’ve seen submitted in Congress.  </a:t>
            </a:r>
          </a:p>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US" sz="1200" b="1" dirty="0">
                <a:solidFill>
                  <a:schemeClr val="dk1"/>
                </a:solidFill>
                <a:latin typeface="Source Sans Pro"/>
                <a:ea typeface="Source Sans Pro"/>
                <a:cs typeface="Source Sans Pro"/>
                <a:sym typeface="Source Sans Pro"/>
              </a:rPr>
              <a:t>High level messaging</a:t>
            </a:r>
          </a:p>
          <a:p>
            <a:pPr marL="0" lvl="0" indent="0" algn="l" rtl="0">
              <a:lnSpc>
                <a:spcPct val="100000"/>
              </a:lnSpc>
              <a:spcBef>
                <a:spcPts val="0"/>
              </a:spcBef>
              <a:spcAft>
                <a:spcPts val="0"/>
              </a:spcAft>
              <a:buSzPts val="1400"/>
              <a:buNone/>
            </a:pPr>
            <a:r>
              <a:rPr lang="en-US" sz="1200" dirty="0">
                <a:solidFill>
                  <a:schemeClr val="dk1"/>
                </a:solidFill>
                <a:latin typeface="Source Sans Pro"/>
                <a:ea typeface="Source Sans Pro"/>
                <a:cs typeface="Source Sans Pro"/>
                <a:sym typeface="Source Sans Pro"/>
              </a:rPr>
              <a:t>From</a:t>
            </a:r>
            <a:r>
              <a:rPr lang="en-US" sz="1200" baseline="0" dirty="0">
                <a:solidFill>
                  <a:schemeClr val="dk1"/>
                </a:solidFill>
                <a:latin typeface="Source Sans Pro"/>
                <a:ea typeface="Source Sans Pro"/>
                <a:cs typeface="Source Sans Pro"/>
                <a:sym typeface="Source Sans Pro"/>
              </a:rPr>
              <a:t> the perspective of building broad (mainstream) support for the bill CCL asks its volunteers to stay as focused as possible on this messaging.</a:t>
            </a:r>
          </a:p>
          <a:p>
            <a:pPr marL="0" lvl="0" indent="0" algn="l" rtl="0">
              <a:lnSpc>
                <a:spcPct val="100000"/>
              </a:lnSpc>
              <a:spcBef>
                <a:spcPts val="0"/>
              </a:spcBef>
              <a:spcAft>
                <a:spcPts val="0"/>
              </a:spcAft>
              <a:buSzPts val="1400"/>
              <a:buNone/>
            </a:pPr>
            <a:r>
              <a:rPr lang="en-US" sz="1200" baseline="0" dirty="0">
                <a:solidFill>
                  <a:schemeClr val="dk1"/>
                </a:solidFill>
                <a:latin typeface="Source Sans Pro"/>
                <a:ea typeface="Source Sans Pro"/>
                <a:cs typeface="Source Sans Pro"/>
                <a:sym typeface="Source Sans Pro"/>
              </a:rPr>
              <a:t>Word choices have been carefully chosen </a:t>
            </a:r>
          </a:p>
          <a:p>
            <a:pPr marL="0" lvl="0" indent="0" algn="l" rtl="0">
              <a:lnSpc>
                <a:spcPct val="100000"/>
              </a:lnSpc>
              <a:spcBef>
                <a:spcPts val="0"/>
              </a:spcBef>
              <a:spcAft>
                <a:spcPts val="0"/>
              </a:spcAft>
              <a:buSzPts val="1400"/>
              <a:buNone/>
            </a:pPr>
            <a:r>
              <a:rPr lang="en-US" sz="1200" baseline="0" dirty="0">
                <a:solidFill>
                  <a:schemeClr val="dk1"/>
                </a:solidFill>
                <a:latin typeface="Source Sans Pro"/>
                <a:ea typeface="Source Sans Pro"/>
                <a:cs typeface="Source Sans Pro"/>
                <a:sym typeface="Source Sans Pro"/>
              </a:rPr>
              <a:t>Keep it simple and high level. </a:t>
            </a:r>
          </a:p>
          <a:p>
            <a:pPr marL="0" lvl="0" indent="0" algn="l" rtl="0">
              <a:lnSpc>
                <a:spcPct val="100000"/>
              </a:lnSpc>
              <a:spcBef>
                <a:spcPts val="0"/>
              </a:spcBef>
              <a:spcAft>
                <a:spcPts val="0"/>
              </a:spcAft>
              <a:buSzPts val="1400"/>
              <a:buNone/>
            </a:pPr>
            <a:r>
              <a:rPr lang="en-US" sz="1200" baseline="0" dirty="0">
                <a:solidFill>
                  <a:schemeClr val="dk1"/>
                </a:solidFill>
                <a:latin typeface="Source Sans Pro"/>
                <a:ea typeface="Source Sans Pro"/>
                <a:cs typeface="Source Sans Pro"/>
                <a:sym typeface="Source Sans Pro"/>
              </a:rPr>
              <a:t>With audiences, if you get drawn into the details please try to pivot back to the high level messaging</a:t>
            </a:r>
            <a:endParaRPr lang="en-US" sz="1200" dirty="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SzPts val="1400"/>
              <a:buNone/>
            </a:pPr>
            <a:endParaRPr lang="en-US" sz="1200" dirty="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SzPts val="1400"/>
              <a:buNone/>
            </a:pPr>
            <a:endParaRPr lang="en-US" sz="1200" dirty="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SzPts val="1400"/>
              <a:buNone/>
            </a:pPr>
            <a:r>
              <a:rPr lang="en-US" sz="1200" b="1" dirty="0">
                <a:solidFill>
                  <a:schemeClr val="dk1"/>
                </a:solidFill>
                <a:latin typeface="Source Sans Pro"/>
                <a:ea typeface="Source Sans Pro"/>
                <a:cs typeface="Source Sans Pro"/>
                <a:sym typeface="Source Sans Pro"/>
              </a:rPr>
              <a:t>Effective: </a:t>
            </a:r>
            <a:r>
              <a:rPr lang="en-US" sz="1200" dirty="0">
                <a:solidFill>
                  <a:schemeClr val="dk1"/>
                </a:solidFill>
                <a:latin typeface="Source Sans Pro"/>
                <a:ea typeface="Source Sans Pro"/>
                <a:cs typeface="Source Sans Pro"/>
                <a:sym typeface="Source Sans Pro"/>
              </a:rPr>
              <a:t>Reduce emissions</a:t>
            </a:r>
            <a:r>
              <a:rPr lang="en-US" sz="1200" baseline="0" dirty="0">
                <a:solidFill>
                  <a:schemeClr val="dk1"/>
                </a:solidFill>
                <a:latin typeface="Source Sans Pro"/>
                <a:ea typeface="Source Sans Pro"/>
                <a:cs typeface="Source Sans Pro"/>
                <a:sym typeface="Source Sans Pro"/>
              </a:rPr>
              <a:t> by at least 40% within 12 years. Supported by economists and scientists as simple, comprehensive and effective</a:t>
            </a:r>
          </a:p>
          <a:p>
            <a:pPr marL="0" lvl="0" indent="0" algn="l" rtl="0">
              <a:lnSpc>
                <a:spcPct val="100000"/>
              </a:lnSpc>
              <a:spcBef>
                <a:spcPts val="0"/>
              </a:spcBef>
              <a:spcAft>
                <a:spcPts val="0"/>
              </a:spcAft>
              <a:buSzPts val="1400"/>
              <a:buNone/>
            </a:pPr>
            <a:endParaRPr lang="en-US" sz="1200" baseline="0" dirty="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Clr>
                <a:srgbClr val="000000"/>
              </a:buClr>
              <a:buSzPts val="1100"/>
              <a:buFont typeface="Arial"/>
              <a:buNone/>
            </a:pPr>
            <a:r>
              <a:rPr lang="en-US" sz="1200" b="1" baseline="0" dirty="0">
                <a:solidFill>
                  <a:schemeClr val="dk1"/>
                </a:solidFill>
                <a:latin typeface="Source Sans Pro"/>
                <a:ea typeface="Source Sans Pro"/>
                <a:cs typeface="Source Sans Pro"/>
                <a:sym typeface="Source Sans Pro"/>
              </a:rPr>
              <a:t>Good for People: </a:t>
            </a:r>
            <a:r>
              <a:rPr lang="en-US" sz="1200" baseline="0" dirty="0">
                <a:solidFill>
                  <a:schemeClr val="dk1"/>
                </a:solidFill>
                <a:latin typeface="Source Sans Pro"/>
                <a:ea typeface="Source Sans Pro"/>
                <a:cs typeface="Source Sans Pro"/>
                <a:sym typeface="Source Sans Pro"/>
              </a:rPr>
              <a:t>this policy will improve health and save lives by reducing pollution that Americans breathe. Additionally, the carbon dividend puts money directly in people’s pockets every month to spend as they see fit, helping low and middle income Americans. </a:t>
            </a:r>
          </a:p>
          <a:p>
            <a:pPr marL="0" lvl="0" indent="0" algn="l" rtl="0">
              <a:lnSpc>
                <a:spcPct val="100000"/>
              </a:lnSpc>
              <a:spcBef>
                <a:spcPts val="0"/>
              </a:spcBef>
              <a:spcAft>
                <a:spcPts val="0"/>
              </a:spcAft>
              <a:buClr>
                <a:srgbClr val="000000"/>
              </a:buClr>
              <a:buSzPts val="1100"/>
              <a:buFont typeface="Arial"/>
              <a:buNone/>
            </a:pPr>
            <a:endParaRPr lang="en-US" sz="1200" baseline="0" dirty="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Clr>
                <a:srgbClr val="000000"/>
              </a:buClr>
              <a:buSzPts val="1100"/>
              <a:buFont typeface="Arial"/>
              <a:buNone/>
            </a:pPr>
            <a:r>
              <a:rPr lang="en-US" sz="1200" dirty="0"/>
              <a:t>Since the carbon fee increases steadily, the dividend also increases.</a:t>
            </a:r>
          </a:p>
          <a:p>
            <a:pPr marL="0" lvl="0" indent="0" algn="l" rtl="0">
              <a:lnSpc>
                <a:spcPct val="100000"/>
              </a:lnSpc>
              <a:spcBef>
                <a:spcPts val="0"/>
              </a:spcBef>
              <a:spcAft>
                <a:spcPts val="0"/>
              </a:spcAft>
              <a:buClr>
                <a:srgbClr val="000000"/>
              </a:buClr>
              <a:buSzPts val="1100"/>
              <a:buFont typeface="Arial"/>
              <a:buNone/>
            </a:pPr>
            <a:endParaRPr lang="en-US" sz="1200" dirty="0"/>
          </a:p>
          <a:p>
            <a:pPr marL="457200" lvl="0" indent="-317500" algn="l" rtl="0">
              <a:lnSpc>
                <a:spcPct val="100000"/>
              </a:lnSpc>
              <a:spcBef>
                <a:spcPts val="0"/>
              </a:spcBef>
              <a:spcAft>
                <a:spcPts val="0"/>
              </a:spcAft>
              <a:buSzPts val="1400"/>
              <a:buChar char="•"/>
            </a:pPr>
            <a:r>
              <a:rPr lang="en-US" sz="1200" dirty="0"/>
              <a:t>A family of four would receive $288 per month, or $3,456 per year, after 10 years, and $396 per month after 20 years. </a:t>
            </a:r>
          </a:p>
          <a:p>
            <a:pPr marL="457200" lvl="0" indent="-317500" algn="l" rtl="0">
              <a:lnSpc>
                <a:spcPct val="100000"/>
              </a:lnSpc>
              <a:spcBef>
                <a:spcPts val="0"/>
              </a:spcBef>
              <a:spcAft>
                <a:spcPts val="0"/>
              </a:spcAft>
              <a:buSzPts val="1400"/>
              <a:buChar char="•"/>
            </a:pPr>
            <a:r>
              <a:rPr lang="en-US" sz="1200" dirty="0"/>
              <a:t>Products made with clean energy become relatively less expensive, and consumers have more money to spend. </a:t>
            </a:r>
          </a:p>
          <a:p>
            <a:pPr marL="0" lvl="0" indent="0" algn="l" rtl="0">
              <a:lnSpc>
                <a:spcPct val="100000"/>
              </a:lnSpc>
              <a:spcBef>
                <a:spcPts val="0"/>
              </a:spcBef>
              <a:spcAft>
                <a:spcPts val="0"/>
              </a:spcAft>
              <a:buSzPts val="1400"/>
              <a:buNone/>
            </a:pPr>
            <a:endParaRPr lang="en-US" sz="1200" baseline="0" dirty="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SzPts val="1400"/>
              <a:buNone/>
            </a:pPr>
            <a:endParaRPr lang="en-US" sz="1200" b="1" baseline="0" dirty="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Clr>
                <a:srgbClr val="000000"/>
              </a:buClr>
              <a:buSzPts val="1100"/>
              <a:buFont typeface="Arial"/>
              <a:buNone/>
            </a:pPr>
            <a:r>
              <a:rPr lang="en-US" sz="1200" b="1" baseline="0" dirty="0">
                <a:solidFill>
                  <a:schemeClr val="dk1"/>
                </a:solidFill>
                <a:latin typeface="Source Sans Pro"/>
                <a:ea typeface="Source Sans Pro"/>
                <a:cs typeface="Source Sans Pro"/>
                <a:sym typeface="Source Sans Pro"/>
              </a:rPr>
              <a:t>Good for the economy: </a:t>
            </a:r>
            <a:r>
              <a:rPr lang="en-US" sz="1200" baseline="0" dirty="0">
                <a:solidFill>
                  <a:schemeClr val="dk1"/>
                </a:solidFill>
                <a:latin typeface="Source Sans Pro"/>
                <a:ea typeface="Source Sans Pro"/>
                <a:cs typeface="Source Sans Pro"/>
                <a:sym typeface="Source Sans Pro"/>
              </a:rPr>
              <a:t>Create 2.1 million additional jobs over the next 10 years, thanks to growth in the clean energy economy. </a:t>
            </a:r>
          </a:p>
          <a:p>
            <a:pPr marL="0" lvl="0" indent="0" algn="l" rtl="0">
              <a:lnSpc>
                <a:spcPct val="100000"/>
              </a:lnSpc>
              <a:spcBef>
                <a:spcPts val="0"/>
              </a:spcBef>
              <a:spcAft>
                <a:spcPts val="0"/>
              </a:spcAft>
              <a:buClr>
                <a:srgbClr val="000000"/>
              </a:buClr>
              <a:buSzPts val="1100"/>
              <a:buFont typeface="Arial"/>
              <a:buNone/>
            </a:pPr>
            <a:endParaRPr lang="en-US" sz="1200" baseline="0" dirty="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Clr>
                <a:srgbClr val="000000"/>
              </a:buClr>
              <a:buSzPts val="1100"/>
              <a:buFont typeface="Arial"/>
              <a:buNone/>
            </a:pPr>
            <a:r>
              <a:rPr lang="en-US" sz="1200" b="1" baseline="0" dirty="0">
                <a:solidFill>
                  <a:schemeClr val="dk1"/>
                </a:solidFill>
                <a:latin typeface="Source Sans Pro"/>
                <a:ea typeface="Source Sans Pro"/>
                <a:cs typeface="Source Sans Pro"/>
                <a:sym typeface="Source Sans Pro"/>
              </a:rPr>
              <a:t>Bipartisan</a:t>
            </a:r>
            <a:r>
              <a:rPr lang="en-US" sz="1200" baseline="0" dirty="0">
                <a:solidFill>
                  <a:schemeClr val="dk1"/>
                </a:solidFill>
                <a:latin typeface="Source Sans Pro"/>
                <a:ea typeface="Source Sans Pro"/>
                <a:cs typeface="Source Sans Pro"/>
                <a:sym typeface="Source Sans Pro"/>
              </a:rPr>
              <a:t>: R’s and D’s are both on board, cosponsoring this bill together. The majority of Americans support Congress taking action on climate change, including more than ½ of R millennial voters. Solving climate change is too urgent to get caught up in partisan politics</a:t>
            </a:r>
          </a:p>
          <a:p>
            <a:pPr marL="0" lvl="0" indent="0" algn="l" rtl="0">
              <a:lnSpc>
                <a:spcPct val="100000"/>
              </a:lnSpc>
              <a:spcBef>
                <a:spcPts val="0"/>
              </a:spcBef>
              <a:spcAft>
                <a:spcPts val="0"/>
              </a:spcAft>
              <a:buClr>
                <a:srgbClr val="000000"/>
              </a:buClr>
              <a:buSzPts val="1100"/>
              <a:buFont typeface="Arial"/>
              <a:buNone/>
            </a:pPr>
            <a:endParaRPr lang="en-US" sz="1200" baseline="0" dirty="0">
              <a:solidFill>
                <a:schemeClr val="dk1"/>
              </a:solidFill>
              <a:latin typeface="Source Sans Pro"/>
              <a:ea typeface="Source Sans Pro"/>
              <a:cs typeface="Source Sans Pro"/>
              <a:sym typeface="Source Sans Pro"/>
            </a:endParaRPr>
          </a:p>
          <a:p>
            <a:pPr marL="0" lvl="0" indent="0" algn="l" rtl="0">
              <a:lnSpc>
                <a:spcPct val="100000"/>
              </a:lnSpc>
              <a:spcBef>
                <a:spcPts val="0"/>
              </a:spcBef>
              <a:spcAft>
                <a:spcPts val="0"/>
              </a:spcAft>
              <a:buClr>
                <a:srgbClr val="000000"/>
              </a:buClr>
              <a:buSzPts val="1100"/>
              <a:buFont typeface="Arial"/>
              <a:buNone/>
            </a:pPr>
            <a:r>
              <a:rPr lang="en-US" sz="1200" b="1" baseline="0" dirty="0">
                <a:solidFill>
                  <a:schemeClr val="dk1"/>
                </a:solidFill>
                <a:latin typeface="Source Sans Pro"/>
                <a:ea typeface="Source Sans Pro"/>
                <a:cs typeface="Source Sans Pro"/>
                <a:sym typeface="Source Sans Pro"/>
              </a:rPr>
              <a:t>Revenue neutral: </a:t>
            </a:r>
            <a:r>
              <a:rPr lang="en-US" sz="1200" baseline="0" dirty="0">
                <a:solidFill>
                  <a:schemeClr val="dk1"/>
                </a:solidFill>
                <a:latin typeface="Source Sans Pro"/>
                <a:ea typeface="Source Sans Pro"/>
                <a:cs typeface="Source Sans Pro"/>
                <a:sym typeface="Source Sans Pro"/>
              </a:rPr>
              <a:t>fees collected on carbon emissions will be allocated to all Americans to spend any way they choose. The government will not keep any of the fees collected, so the size of the government will not grow.</a:t>
            </a:r>
            <a:endParaRPr sz="1000" dirty="0">
              <a:solidFill>
                <a:schemeClr val="dk1"/>
              </a:solidFill>
            </a:endParaRPr>
          </a:p>
        </p:txBody>
      </p:sp>
      <p:sp>
        <p:nvSpPr>
          <p:cNvPr id="660" name="Google Shape;660;p36: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r>
              <a:rPr lang="en-US" sz="1200" b="1" i="0" u="none" strike="noStrike" cap="none" dirty="0">
                <a:solidFill>
                  <a:schemeClr val="dk1"/>
                </a:solidFill>
                <a:latin typeface="Calibri"/>
                <a:ea typeface="Calibri"/>
                <a:cs typeface="Calibri"/>
                <a:sym typeface="Calibri"/>
              </a:rPr>
              <a:t>Carbon Fee</a:t>
            </a:r>
            <a:r>
              <a:rPr lang="en-US" sz="1200" b="0" i="0" u="none" strike="noStrike" cap="none" dirty="0">
                <a:solidFill>
                  <a:schemeClr val="dk1"/>
                </a:solidFill>
                <a:latin typeface="Calibri"/>
                <a:ea typeface="Calibri"/>
                <a:cs typeface="Calibri"/>
                <a:sym typeface="Calibri"/>
              </a:rPr>
              <a:t>-fee</a:t>
            </a:r>
            <a:r>
              <a:rPr lang="en-US" sz="1200" b="1" i="0" u="none" strike="noStrike" cap="none"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on the greenhouse gas emissions from fossil fuels (like coal, oil, and gas).  </a:t>
            </a:r>
            <a:br>
              <a:rPr lang="en-US" sz="1200" b="0" i="0" u="none" strike="noStrike" cap="none" dirty="0">
                <a:solidFill>
                  <a:schemeClr val="dk1"/>
                </a:solidFill>
                <a:latin typeface="Calibri"/>
                <a:ea typeface="Calibri"/>
                <a:cs typeface="Calibri"/>
                <a:sym typeface="Calibri"/>
              </a:rPr>
            </a:br>
            <a:endParaRPr lang="en-US" sz="1200" b="0" i="0" u="none" strike="noStrike" cap="none" dirty="0">
              <a:solidFill>
                <a:schemeClr val="dk1"/>
              </a:solidFill>
              <a:latin typeface="Calibri"/>
              <a:ea typeface="Calibri"/>
              <a:cs typeface="Calibri"/>
              <a:sym typeface="Calibri"/>
            </a:endParaRPr>
          </a:p>
          <a:p>
            <a:r>
              <a:rPr lang="en-US" sz="1200" b="0" i="0" u="none" strike="noStrike" cap="none" dirty="0">
                <a:solidFill>
                  <a:schemeClr val="dk1"/>
                </a:solidFill>
                <a:latin typeface="Calibri"/>
                <a:ea typeface="Calibri"/>
                <a:cs typeface="Calibri"/>
                <a:sym typeface="Calibri"/>
              </a:rPr>
              <a:t>Fee is placed as far upstream as possible</a:t>
            </a:r>
          </a:p>
          <a:p>
            <a:r>
              <a:rPr lang="en-US" sz="1200" b="0" i="0" u="none" strike="noStrike" cap="none" dirty="0">
                <a:solidFill>
                  <a:schemeClr val="dk1"/>
                </a:solidFill>
                <a:latin typeface="Calibri"/>
                <a:ea typeface="Calibri"/>
                <a:cs typeface="Calibri"/>
                <a:sym typeface="Calibri"/>
              </a:rPr>
              <a:t>• Fee on CO2-e starts at $15 per metric ton</a:t>
            </a:r>
          </a:p>
          <a:p>
            <a:r>
              <a:rPr lang="en-US" sz="1200" b="0" i="0" u="none" strike="noStrike" cap="none" dirty="0">
                <a:solidFill>
                  <a:schemeClr val="dk1"/>
                </a:solidFill>
                <a:latin typeface="Calibri"/>
                <a:ea typeface="Calibri"/>
                <a:cs typeface="Calibri"/>
                <a:sym typeface="Calibri"/>
              </a:rPr>
              <a:t>•Increases by at least $10 per ton per year. If interim emission levels are not met, fee will increase to $15/ton</a:t>
            </a:r>
          </a:p>
          <a:p>
            <a:r>
              <a:rPr lang="en-US" sz="1200" b="0" i="0" u="none" strike="noStrike" cap="none" dirty="0">
                <a:solidFill>
                  <a:schemeClr val="dk1"/>
                </a:solidFill>
                <a:latin typeface="Calibri"/>
                <a:ea typeface="Calibri"/>
                <a:cs typeface="Calibri"/>
                <a:sym typeface="Calibri"/>
              </a:rPr>
              <a:t>•Fluorinated gases also covered, 10% of GWP (Spain-a 2% tax of GWP led to a 45% reduction in </a:t>
            </a:r>
            <a:r>
              <a:rPr lang="en-US" sz="1200" b="0" i="0" u="none" strike="noStrike" cap="none" dirty="0" err="1">
                <a:solidFill>
                  <a:schemeClr val="dk1"/>
                </a:solidFill>
                <a:latin typeface="Calibri"/>
                <a:ea typeface="Calibri"/>
                <a:cs typeface="Calibri"/>
                <a:sym typeface="Calibri"/>
              </a:rPr>
              <a:t>HFC’s</a:t>
            </a:r>
            <a:r>
              <a:rPr lang="en-US" sz="1200" b="0" i="0" u="none" strike="noStrike" cap="none" dirty="0">
                <a:solidFill>
                  <a:schemeClr val="dk1"/>
                </a:solidFill>
                <a:latin typeface="Calibri"/>
                <a:ea typeface="Calibri"/>
                <a:cs typeface="Calibri"/>
                <a:sym typeface="Calibri"/>
              </a:rPr>
              <a:t>)</a:t>
            </a:r>
          </a:p>
          <a:p>
            <a:r>
              <a:rPr lang="en-US" sz="1200" b="0" i="0" u="none" strike="noStrike" cap="none" dirty="0">
                <a:solidFill>
                  <a:schemeClr val="dk1"/>
                </a:solidFill>
                <a:latin typeface="Calibri"/>
                <a:ea typeface="Calibri"/>
                <a:cs typeface="Calibri"/>
                <a:sym typeface="Calibri"/>
              </a:rPr>
              <a:t>**fee does not cover fugitive methane, nitrous oxides, black carbon and other greenhouse gases that aren’t from fossil fuel combustion</a:t>
            </a:r>
          </a:p>
          <a:p>
            <a:r>
              <a:rPr lang="en-US" sz="1200" b="0" i="0" u="none" strike="noStrike" cap="none" dirty="0">
                <a:solidFill>
                  <a:schemeClr val="dk1"/>
                </a:solidFill>
                <a:latin typeface="Calibri"/>
                <a:ea typeface="Calibri"/>
                <a:cs typeface="Calibri"/>
                <a:sym typeface="Calibri"/>
              </a:rPr>
              <a:t>•Exemption for agricultural use chiefly diesel fuels, an extension of what is already in place (account for less than 1% of our total emissions)</a:t>
            </a:r>
            <a:br>
              <a:rPr lang="en-US" sz="1200" b="0" i="0" u="none" strike="noStrike" cap="none" dirty="0">
                <a:solidFill>
                  <a:schemeClr val="dk1"/>
                </a:solidFill>
                <a:latin typeface="Calibri"/>
                <a:ea typeface="Calibri"/>
                <a:cs typeface="Calibri"/>
                <a:sym typeface="Calibri"/>
              </a:rPr>
            </a:br>
            <a:r>
              <a:rPr lang="en-US" sz="1200" b="0" i="0" u="none" strike="noStrike" cap="none" dirty="0">
                <a:solidFill>
                  <a:schemeClr val="dk1"/>
                </a:solidFill>
                <a:latin typeface="Calibri"/>
                <a:ea typeface="Calibri"/>
                <a:cs typeface="Calibri"/>
                <a:sym typeface="Calibri"/>
              </a:rPr>
              <a:t>“non-fossil fuel emissions that occur on a farm” are not subject to the carbon fee</a:t>
            </a:r>
          </a:p>
          <a:p>
            <a:r>
              <a:rPr lang="en-US" sz="1200" b="0" i="0" u="none" strike="noStrike" cap="none" dirty="0">
                <a:solidFill>
                  <a:schemeClr val="dk1"/>
                </a:solidFill>
                <a:latin typeface="Calibri"/>
                <a:ea typeface="Calibri"/>
                <a:cs typeface="Calibri"/>
                <a:sym typeface="Calibri"/>
              </a:rPr>
              <a:t>•Rebate for safe and permanent Carbon Capture &amp; Sequestration by coal, oil, natural gas. Leakage or seismic disruption would need to be addressed by law</a:t>
            </a:r>
          </a:p>
          <a:p>
            <a:r>
              <a:rPr lang="en-US" sz="1200" b="0" i="0" u="none" strike="noStrike" cap="none" dirty="0">
                <a:solidFill>
                  <a:schemeClr val="dk1"/>
                </a:solidFill>
                <a:latin typeface="Calibri"/>
                <a:ea typeface="Calibri"/>
                <a:cs typeface="Calibri"/>
                <a:sym typeface="Calibri"/>
              </a:rPr>
              <a:t> </a:t>
            </a:r>
          </a:p>
          <a:p>
            <a:r>
              <a:rPr lang="en-US" sz="1200" b="0" i="0" u="none" strike="noStrike" cap="none" dirty="0">
                <a:solidFill>
                  <a:schemeClr val="dk1"/>
                </a:solidFill>
                <a:latin typeface="Calibri"/>
                <a:ea typeface="Calibri"/>
                <a:cs typeface="Calibri"/>
                <a:sym typeface="Calibri"/>
              </a:rPr>
              <a:t> </a:t>
            </a:r>
          </a:p>
          <a:p>
            <a:r>
              <a:rPr lang="en-US" sz="1200" b="1" i="0" u="none" strike="noStrike" cap="none" dirty="0">
                <a:solidFill>
                  <a:schemeClr val="dk1"/>
                </a:solidFill>
                <a:latin typeface="Calibri"/>
                <a:ea typeface="Calibri"/>
                <a:cs typeface="Calibri"/>
                <a:sym typeface="Calibri"/>
              </a:rPr>
              <a:t>Dividend: </a:t>
            </a:r>
            <a:r>
              <a:rPr lang="en-US" sz="1200" b="0" i="0" u="none" strike="noStrike" cap="none" dirty="0">
                <a:solidFill>
                  <a:schemeClr val="dk1"/>
                </a:solidFill>
                <a:latin typeface="Calibri"/>
                <a:ea typeface="Calibri"/>
                <a:cs typeface="Calibri"/>
                <a:sym typeface="Calibri"/>
              </a:rPr>
              <a:t>The dividend acts like a stimulus. People spend it, so it goes back into the economy and creates jobs:</a:t>
            </a:r>
            <a:r>
              <a:rPr lang="en-US" sz="1200" b="1" i="0" u="none" strike="noStrike" cap="none"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2.1M jobs created over ten years and that’s greater than a 1% increase in employment that we get without carbon fee and dividend.</a:t>
            </a:r>
          </a:p>
          <a:p>
            <a:r>
              <a:rPr lang="en-US" sz="1200" b="0" i="0" u="none" strike="noStrike" cap="none" dirty="0">
                <a:solidFill>
                  <a:schemeClr val="dk1"/>
                </a:solidFill>
                <a:latin typeface="Calibri"/>
                <a:ea typeface="Calibri"/>
                <a:cs typeface="Calibri"/>
                <a:sym typeface="Calibri"/>
              </a:rPr>
              <a:t>•Regressive unless the fee is returned to households</a:t>
            </a:r>
          </a:p>
          <a:p>
            <a:r>
              <a:rPr lang="en-US" sz="1200" b="0" i="0" u="none" strike="noStrike" cap="none" dirty="0">
                <a:solidFill>
                  <a:schemeClr val="dk1"/>
                </a:solidFill>
                <a:latin typeface="Calibri"/>
                <a:ea typeface="Calibri"/>
                <a:cs typeface="Calibri"/>
                <a:sym typeface="Calibri"/>
              </a:rPr>
              <a:t>•Equal shares to all adults with valid SSN or TIN. </a:t>
            </a:r>
          </a:p>
          <a:p>
            <a:r>
              <a:rPr lang="en-US" sz="1200" b="0" i="0" u="none" strike="noStrike" cap="none" dirty="0">
                <a:solidFill>
                  <a:schemeClr val="dk1"/>
                </a:solidFill>
                <a:latin typeface="Calibri"/>
                <a:ea typeface="Calibri"/>
                <a:cs typeface="Calibri"/>
                <a:sym typeface="Calibri"/>
              </a:rPr>
              <a:t>•All dependent children under 19 years old in an eligible household will be entitled to receive a half-share Carbon Dividend</a:t>
            </a:r>
          </a:p>
          <a:p>
            <a:r>
              <a:rPr lang="en-US" sz="1200" b="0" i="0" u="none" strike="noStrike" cap="none" dirty="0">
                <a:solidFill>
                  <a:schemeClr val="dk1"/>
                </a:solidFill>
                <a:latin typeface="Calibri"/>
                <a:ea typeface="Calibri"/>
                <a:cs typeface="Calibri"/>
                <a:sym typeface="Calibri"/>
              </a:rPr>
              <a:t>•Dividend will be distributed monthly</a:t>
            </a:r>
          </a:p>
          <a:p>
            <a:r>
              <a:rPr lang="en-US" sz="1200" b="0" i="0" u="none" strike="noStrike" cap="none" dirty="0">
                <a:solidFill>
                  <a:schemeClr val="dk1"/>
                </a:solidFill>
                <a:latin typeface="Calibri"/>
                <a:ea typeface="Calibri"/>
                <a:cs typeface="Calibri"/>
                <a:sym typeface="Calibri"/>
              </a:rPr>
              <a:t>•1 month “</a:t>
            </a:r>
            <a:r>
              <a:rPr lang="en-US" sz="1200" b="0" i="0" u="none" strike="noStrike" cap="none" dirty="0" err="1">
                <a:solidFill>
                  <a:schemeClr val="dk1"/>
                </a:solidFill>
                <a:latin typeface="Calibri"/>
                <a:ea typeface="Calibri"/>
                <a:cs typeface="Calibri"/>
                <a:sym typeface="Calibri"/>
              </a:rPr>
              <a:t>prebate</a:t>
            </a:r>
            <a:r>
              <a:rPr lang="en-US" sz="1200" b="0" i="0" u="none" strike="noStrike" cap="none" dirty="0">
                <a:solidFill>
                  <a:schemeClr val="dk1"/>
                </a:solidFill>
                <a:latin typeface="Calibri"/>
                <a:ea typeface="Calibri"/>
                <a:cs typeface="Calibri"/>
                <a:sym typeface="Calibri"/>
              </a:rPr>
              <a:t>” to ensure the public receives funds to absorb initial cost increases before prices actually rise</a:t>
            </a:r>
          </a:p>
          <a:p>
            <a:r>
              <a:rPr lang="en-US" sz="1200" b="0" i="0" u="none" strike="noStrike" cap="none" dirty="0">
                <a:solidFill>
                  <a:schemeClr val="dk1"/>
                </a:solidFill>
                <a:latin typeface="Calibri"/>
                <a:ea typeface="Calibri"/>
                <a:cs typeface="Calibri"/>
                <a:sym typeface="Calibri"/>
              </a:rPr>
              <a:t>•Taxable but will not be counted as income or taken into account for any Federal benefit or assistance programs (</a:t>
            </a:r>
            <a:r>
              <a:rPr lang="en-US" sz="1200" b="0" i="0" u="none" strike="noStrike" cap="none" dirty="0" err="1">
                <a:solidFill>
                  <a:schemeClr val="dk1"/>
                </a:solidFill>
                <a:latin typeface="Calibri"/>
                <a:ea typeface="Calibri"/>
                <a:cs typeface="Calibri"/>
                <a:sym typeface="Calibri"/>
              </a:rPr>
              <a:t>eg</a:t>
            </a:r>
            <a:r>
              <a:rPr lang="en-US" sz="1200" b="0" i="0" u="none" strike="noStrike" cap="none" dirty="0">
                <a:solidFill>
                  <a:schemeClr val="dk1"/>
                </a:solidFill>
                <a:latin typeface="Calibri"/>
                <a:ea typeface="Calibri"/>
                <a:cs typeface="Calibri"/>
                <a:sym typeface="Calibri"/>
              </a:rPr>
              <a:t> Medicaid, SNAP, etc)</a:t>
            </a:r>
          </a:p>
          <a:p>
            <a:r>
              <a:rPr lang="en-US" sz="1200" b="0" i="0" u="none" strike="noStrike" cap="none" dirty="0">
                <a:solidFill>
                  <a:schemeClr val="dk1"/>
                </a:solidFill>
                <a:latin typeface="Calibri"/>
                <a:ea typeface="Calibri"/>
                <a:cs typeface="Calibri"/>
                <a:sym typeface="Calibri"/>
              </a:rPr>
              <a:t>•Administered by Treasury</a:t>
            </a:r>
          </a:p>
          <a:p>
            <a:r>
              <a:rPr lang="en-US" sz="1200" b="0" i="0" u="none" strike="noStrike" cap="none" dirty="0">
                <a:solidFill>
                  <a:schemeClr val="dk1"/>
                </a:solidFill>
                <a:latin typeface="Calibri"/>
                <a:ea typeface="Calibri"/>
                <a:cs typeface="Calibri"/>
                <a:sym typeface="Calibri"/>
              </a:rPr>
              <a:t>•Administrative costs not to exceed 2%</a:t>
            </a:r>
          </a:p>
          <a:p>
            <a:r>
              <a:rPr lang="en-US" sz="1200" b="0" i="0" u="none" strike="noStrike" cap="none" dirty="0">
                <a:solidFill>
                  <a:schemeClr val="dk1"/>
                </a:solidFill>
                <a:latin typeface="Calibri"/>
                <a:ea typeface="Calibri"/>
                <a:cs typeface="Calibri"/>
                <a:sym typeface="Calibri"/>
              </a:rPr>
              <a:t>•Average GDP growth over 20 years is $70 – $85B dollars</a:t>
            </a:r>
            <a:r>
              <a:rPr lang="en-US" sz="1200" b="1" i="0" u="none" strike="noStrike" cap="none" dirty="0">
                <a:solidFill>
                  <a:schemeClr val="dk1"/>
                </a:solidFill>
                <a:latin typeface="Calibri"/>
                <a:ea typeface="Calibri"/>
                <a:cs typeface="Calibri"/>
                <a:sym typeface="Calibri"/>
              </a:rPr>
              <a:t>. </a:t>
            </a:r>
            <a:r>
              <a:rPr lang="en-US" sz="1200" b="0" i="0" u="none" strike="noStrike" cap="none" dirty="0">
                <a:solidFill>
                  <a:schemeClr val="dk1"/>
                </a:solidFill>
                <a:latin typeface="Calibri"/>
                <a:ea typeface="Calibri"/>
                <a:cs typeface="Calibri"/>
                <a:sym typeface="Calibri"/>
              </a:rPr>
              <a:t>That’s a 1.375 trillion-dollar boost in economic output than we would have without Carbon Fee and Dividend.</a:t>
            </a:r>
          </a:p>
          <a:p>
            <a:r>
              <a:rPr lang="en-US" sz="1200" b="0" i="0" u="none" strike="noStrike" cap="none" dirty="0">
                <a:solidFill>
                  <a:schemeClr val="dk1"/>
                </a:solidFill>
                <a:latin typeface="Calibri"/>
                <a:ea typeface="Calibri"/>
                <a:cs typeface="Calibri"/>
                <a:sym typeface="Calibri"/>
              </a:rPr>
              <a:t> </a:t>
            </a:r>
          </a:p>
          <a:p>
            <a:r>
              <a:rPr lang="en-US" sz="1200" b="0" i="0" u="none" strike="noStrike" cap="none" dirty="0">
                <a:solidFill>
                  <a:schemeClr val="dk1"/>
                </a:solidFill>
                <a:latin typeface="Calibri"/>
                <a:ea typeface="Calibri"/>
                <a:cs typeface="Calibri"/>
                <a:sym typeface="Calibri"/>
              </a:rPr>
              <a:t> </a:t>
            </a:r>
          </a:p>
          <a:p>
            <a:r>
              <a:rPr lang="en-US" sz="1200" b="1" i="0" u="none" strike="noStrike" cap="none" dirty="0">
                <a:solidFill>
                  <a:schemeClr val="dk1"/>
                </a:solidFill>
                <a:latin typeface="Calibri"/>
                <a:ea typeface="Calibri"/>
                <a:cs typeface="Calibri"/>
                <a:sym typeface="Calibri"/>
              </a:rPr>
              <a:t>Border Carbon Adjustment: </a:t>
            </a:r>
            <a:r>
              <a:rPr lang="en-US" sz="1200" b="0" i="0" u="none" strike="noStrike" cap="none" dirty="0">
                <a:solidFill>
                  <a:schemeClr val="dk1"/>
                </a:solidFill>
                <a:latin typeface="Calibri"/>
                <a:ea typeface="Calibri"/>
                <a:cs typeface="Calibri"/>
                <a:sym typeface="Calibri"/>
              </a:rPr>
              <a:t>a provision built in to protect trade competitiveness: a “Carbon Border Adjustment” imposed on carbon-intensive goods that cross our border in either direction. Products imported from a country that does not bear a carbon price equivalent to ours will have to pay a surcharge to make up the difference. Conversely, an American-made product exported to such a country will get a refund for the carbon fee associated with its carbon footprint.</a:t>
            </a:r>
          </a:p>
          <a:p>
            <a:r>
              <a:rPr lang="en-US" sz="1200" b="0" i="0" u="none" strike="noStrike" cap="none" dirty="0">
                <a:solidFill>
                  <a:schemeClr val="dk1"/>
                </a:solidFill>
                <a:latin typeface="Calibri"/>
                <a:ea typeface="Calibri"/>
                <a:cs typeface="Calibri"/>
                <a:sym typeface="Calibri"/>
              </a:rPr>
              <a:t>•protect U.S. manufacturers and jobs </a:t>
            </a:r>
          </a:p>
          <a:p>
            <a:r>
              <a:rPr lang="en-US" sz="1200" b="0" i="0" u="none" strike="noStrike" cap="none" dirty="0">
                <a:solidFill>
                  <a:schemeClr val="dk1"/>
                </a:solidFill>
                <a:latin typeface="Calibri"/>
                <a:ea typeface="Calibri"/>
                <a:cs typeface="Calibri"/>
                <a:sym typeface="Calibri"/>
              </a:rPr>
              <a:t>•discourage businesses from relocating to where they can emit more CO</a:t>
            </a:r>
            <a:r>
              <a:rPr lang="en-US" sz="1200" b="0" i="0" u="none" strike="noStrike" cap="none" baseline="-25000" dirty="0">
                <a:solidFill>
                  <a:schemeClr val="dk1"/>
                </a:solidFill>
                <a:latin typeface="Calibri"/>
                <a:ea typeface="Calibri"/>
                <a:cs typeface="Calibri"/>
                <a:sym typeface="Calibri"/>
              </a:rPr>
              <a:t>2</a:t>
            </a:r>
            <a:r>
              <a:rPr lang="en-US" sz="1200" b="0" i="0" u="none" strike="noStrike" cap="none" dirty="0">
                <a:solidFill>
                  <a:schemeClr val="dk1"/>
                </a:solidFill>
                <a:latin typeface="Calibri"/>
                <a:ea typeface="Calibri"/>
                <a:cs typeface="Calibri"/>
                <a:sym typeface="Calibri"/>
              </a:rPr>
              <a:t>  </a:t>
            </a:r>
          </a:p>
          <a:p>
            <a:r>
              <a:rPr lang="en-US" sz="1200" b="0" i="0" u="none" strike="noStrike" cap="none" dirty="0">
                <a:solidFill>
                  <a:schemeClr val="dk1"/>
                </a:solidFill>
                <a:latin typeface="Calibri"/>
                <a:ea typeface="Calibri"/>
                <a:cs typeface="Calibri"/>
                <a:sym typeface="Calibri"/>
              </a:rPr>
              <a:t>•encourage other nations to adopt an equivalent price on carbon.</a:t>
            </a:r>
          </a:p>
          <a:p>
            <a:r>
              <a:rPr lang="en-US" sz="1200" b="0" i="0" u="none" strike="noStrike" cap="none" dirty="0">
                <a:solidFill>
                  <a:schemeClr val="dk1"/>
                </a:solidFill>
                <a:latin typeface="Calibri"/>
                <a:ea typeface="Calibri"/>
                <a:cs typeface="Calibri"/>
                <a:sym typeface="Calibri"/>
              </a:rPr>
              <a:t>•rewards producers, consumers, and other nations if they emit fewer greenhouse gasses</a:t>
            </a:r>
          </a:p>
          <a:p>
            <a:r>
              <a:rPr lang="en-US" sz="1200" b="0" i="0" u="none" strike="noStrike" cap="none" dirty="0">
                <a:solidFill>
                  <a:schemeClr val="dk1"/>
                </a:solidFill>
                <a:latin typeface="Calibri"/>
                <a:ea typeface="Calibri"/>
                <a:cs typeface="Calibri"/>
                <a:sym typeface="Calibri"/>
              </a:rPr>
              <a:t>•exported fossil fuels are eligible for the border adjustment. US exporter would get a refund equal to the difference between the US carbon fee and the destination country’s carbon price. No exporter would ever get a refund of more than the embedded carbon fee. This would keep the price of exported US fossil fuels on par with their foreign competitors regardless of the carbon price. This means that it would only affect which country’s fossil fuel is used, not the total amount used</a:t>
            </a:r>
          </a:p>
          <a:p>
            <a:r>
              <a:rPr lang="en-US" sz="1200" b="0" i="0" u="none" strike="noStrike" cap="none" dirty="0">
                <a:solidFill>
                  <a:schemeClr val="dk1"/>
                </a:solidFill>
                <a:latin typeface="Calibri"/>
                <a:ea typeface="Calibri"/>
                <a:cs typeface="Calibri"/>
                <a:sym typeface="Calibri"/>
              </a:rPr>
              <a:t>•Designed for WTO compliance (The best case: we don’t have to use it)</a:t>
            </a:r>
          </a:p>
          <a:p>
            <a:r>
              <a:rPr lang="en-US" sz="1200" b="0" i="0" u="none" strike="noStrike" cap="none" dirty="0">
                <a:solidFill>
                  <a:schemeClr val="dk1"/>
                </a:solidFill>
                <a:latin typeface="Calibri"/>
                <a:ea typeface="Calibri"/>
                <a:cs typeface="Calibri"/>
                <a:sym typeface="Calibri"/>
              </a:rPr>
              <a:t> </a:t>
            </a:r>
          </a:p>
          <a:p>
            <a:r>
              <a:rPr lang="en-US" sz="1200" b="0" i="0" u="none" strike="noStrike" cap="none" dirty="0">
                <a:solidFill>
                  <a:schemeClr val="dk1"/>
                </a:solidFill>
                <a:latin typeface="Calibri"/>
                <a:ea typeface="Calibri"/>
                <a:cs typeface="Calibri"/>
                <a:sym typeface="Calibri"/>
              </a:rPr>
              <a:t> </a:t>
            </a:r>
          </a:p>
          <a:p>
            <a:r>
              <a:rPr lang="en-US" sz="1200" b="1" i="0" u="none" strike="noStrike" cap="none" dirty="0">
                <a:solidFill>
                  <a:schemeClr val="dk1"/>
                </a:solidFill>
                <a:latin typeface="Calibri"/>
                <a:ea typeface="Calibri"/>
                <a:cs typeface="Calibri"/>
                <a:sym typeface="Calibri"/>
              </a:rPr>
              <a:t>Limited Regulatory Rollback: </a:t>
            </a:r>
            <a:r>
              <a:rPr lang="en-US" sz="1200" b="0" i="0" u="none" strike="noStrike" cap="none" dirty="0">
                <a:solidFill>
                  <a:schemeClr val="dk1"/>
                </a:solidFill>
                <a:latin typeface="Calibri"/>
                <a:ea typeface="Calibri"/>
                <a:cs typeface="Calibri"/>
                <a:sym typeface="Calibri"/>
              </a:rPr>
              <a:t>Senate and House versions of the bill handle regulations differently</a:t>
            </a:r>
          </a:p>
          <a:p>
            <a:r>
              <a:rPr lang="en-US" sz="1200" b="0" i="0" u="none" strike="noStrike" cap="none" dirty="0">
                <a:solidFill>
                  <a:schemeClr val="dk1"/>
                </a:solidFill>
                <a:latin typeface="Calibri"/>
                <a:ea typeface="Calibri"/>
                <a:cs typeface="Calibri"/>
                <a:sym typeface="Calibri"/>
              </a:rPr>
              <a:t>•Senate version calls for a review of regulations related to greenhouse gas emissions covered by the carbon fee after 6 years</a:t>
            </a:r>
          </a:p>
          <a:p>
            <a:r>
              <a:rPr lang="en-US" sz="1200" b="0" i="0" u="none" strike="noStrike" cap="none" dirty="0">
                <a:solidFill>
                  <a:schemeClr val="dk1"/>
                </a:solidFill>
                <a:latin typeface="Calibri"/>
                <a:ea typeface="Calibri"/>
                <a:cs typeface="Calibri"/>
                <a:sym typeface="Calibri"/>
              </a:rPr>
              <a:t>•House version includes narrow limits on regulations related to greenhouse gas emissions covered by a carbon fee, so that those emissions are not subject to both the fee and regulation for the first 10 years. After that time, if emission targets for the bill are not being met, regulatory authority over covered emissions would be restored. The policy provides for continued authority for the EPA to keep our air and water clean and healthy, and allows for the continuation of vehicle mileage standards. Even more, it explicitly preserves the rights of states and municipalities to regulate greenhouse gas emissions, or to enact whatever climate initiatives they like. Congress can also always enact further legislation addressing climate change as it sees fit, or as the public demands.</a:t>
            </a:r>
          </a:p>
          <a:p>
            <a:r>
              <a:rPr lang="en-US" sz="1200" b="0" i="0" u="none" strike="noStrike" cap="none" dirty="0">
                <a:solidFill>
                  <a:schemeClr val="dk1"/>
                </a:solidFill>
                <a:latin typeface="Calibri"/>
                <a:ea typeface="Calibri"/>
                <a:cs typeface="Calibri"/>
                <a:sym typeface="Calibri"/>
              </a:rPr>
              <a:t> </a:t>
            </a:r>
          </a:p>
          <a:p>
            <a:r>
              <a:rPr lang="en-US" sz="1200" b="1" i="0" u="none" strike="noStrike" cap="none" dirty="0">
                <a:solidFill>
                  <a:schemeClr val="dk1"/>
                </a:solidFill>
                <a:latin typeface="Calibri"/>
                <a:ea typeface="Calibri"/>
                <a:cs typeface="Calibri"/>
                <a:sym typeface="Calibri"/>
              </a:rPr>
              <a:t>Things that are explicitly protected: </a:t>
            </a:r>
            <a:endParaRPr lang="en-US" sz="1200" b="0" i="0" u="none" strike="noStrike" cap="none" dirty="0">
              <a:solidFill>
                <a:schemeClr val="dk1"/>
              </a:solidFill>
              <a:latin typeface="Calibri"/>
              <a:ea typeface="Calibri"/>
              <a:cs typeface="Calibri"/>
              <a:sym typeface="Calibri"/>
            </a:endParaRPr>
          </a:p>
          <a:p>
            <a:r>
              <a:rPr lang="en-US" sz="1200" b="0" i="0" u="none" strike="noStrike" cap="none" dirty="0" err="1">
                <a:solidFill>
                  <a:schemeClr val="dk1"/>
                </a:solidFill>
                <a:latin typeface="Calibri"/>
                <a:ea typeface="Calibri"/>
                <a:cs typeface="Calibri"/>
                <a:sym typeface="Calibri"/>
              </a:rPr>
              <a:t>i.EPA</a:t>
            </a:r>
            <a:r>
              <a:rPr lang="en-US" sz="1200" b="0" i="0" u="none" strike="noStrike" cap="none" dirty="0">
                <a:solidFill>
                  <a:schemeClr val="dk1"/>
                </a:solidFill>
                <a:latin typeface="Calibri"/>
                <a:ea typeface="Calibri"/>
                <a:cs typeface="Calibri"/>
                <a:sym typeface="Calibri"/>
              </a:rPr>
              <a:t> rules that don’t directly regulate covered greenhouse gases will remain untouched and still in effect: pollutants like </a:t>
            </a:r>
            <a:r>
              <a:rPr lang="en-US" sz="1200" b="0" i="0" u="none" strike="noStrike" cap="none" dirty="0" err="1">
                <a:solidFill>
                  <a:schemeClr val="dk1"/>
                </a:solidFill>
                <a:latin typeface="Calibri"/>
                <a:ea typeface="Calibri"/>
                <a:cs typeface="Calibri"/>
                <a:sym typeface="Calibri"/>
              </a:rPr>
              <a:t>NOx</a:t>
            </a:r>
            <a:r>
              <a:rPr lang="en-US" sz="1200" b="0" i="0" u="none" strike="noStrike" cap="none" dirty="0">
                <a:solidFill>
                  <a:schemeClr val="dk1"/>
                </a:solidFill>
                <a:latin typeface="Calibri"/>
                <a:ea typeface="Calibri"/>
                <a:cs typeface="Calibri"/>
                <a:sym typeface="Calibri"/>
              </a:rPr>
              <a:t>, sulfur, ozone, particulates, and mercury; </a:t>
            </a:r>
          </a:p>
          <a:p>
            <a:r>
              <a:rPr lang="en-US" sz="1200" b="0" i="0" u="none" strike="noStrike" cap="none" dirty="0" err="1">
                <a:solidFill>
                  <a:schemeClr val="dk1"/>
                </a:solidFill>
                <a:latin typeface="Calibri"/>
                <a:ea typeface="Calibri"/>
                <a:cs typeface="Calibri"/>
                <a:sym typeface="Calibri"/>
              </a:rPr>
              <a:t>ii.CAFE</a:t>
            </a:r>
            <a:r>
              <a:rPr lang="en-US" sz="1200" b="0" i="0" u="none" strike="noStrike" cap="none" dirty="0">
                <a:solidFill>
                  <a:schemeClr val="dk1"/>
                </a:solidFill>
                <a:latin typeface="Calibri"/>
                <a:ea typeface="Calibri"/>
                <a:cs typeface="Calibri"/>
                <a:sym typeface="Calibri"/>
              </a:rPr>
              <a:t> mileage standards for cars and trucks; </a:t>
            </a:r>
          </a:p>
          <a:p>
            <a:r>
              <a:rPr lang="en-US" sz="1200" b="0" i="0" u="none" strike="noStrike" cap="none" dirty="0" err="1">
                <a:solidFill>
                  <a:schemeClr val="dk1"/>
                </a:solidFill>
                <a:latin typeface="Calibri"/>
                <a:ea typeface="Calibri"/>
                <a:cs typeface="Calibri"/>
                <a:sym typeface="Calibri"/>
              </a:rPr>
              <a:t>iii.GHG</a:t>
            </a:r>
            <a:r>
              <a:rPr lang="en-US" sz="1200" b="0" i="0" u="none" strike="noStrike" cap="none" dirty="0">
                <a:solidFill>
                  <a:schemeClr val="dk1"/>
                </a:solidFill>
                <a:latin typeface="Calibri"/>
                <a:ea typeface="Calibri"/>
                <a:cs typeface="Calibri"/>
                <a:sym typeface="Calibri"/>
              </a:rPr>
              <a:t> authority over non-road vehicles and aircraft; </a:t>
            </a:r>
          </a:p>
          <a:p>
            <a:r>
              <a:rPr lang="en-US" sz="1200" b="0" i="0" u="none" strike="noStrike" cap="none" dirty="0" err="1">
                <a:solidFill>
                  <a:schemeClr val="dk1"/>
                </a:solidFill>
                <a:latin typeface="Calibri"/>
                <a:ea typeface="Calibri"/>
                <a:cs typeface="Calibri"/>
                <a:sym typeface="Calibri"/>
              </a:rPr>
              <a:t>iv.the</a:t>
            </a:r>
            <a:r>
              <a:rPr lang="en-US" sz="1200" b="0" i="0" u="none" strike="noStrike" cap="none" dirty="0">
                <a:solidFill>
                  <a:schemeClr val="dk1"/>
                </a:solidFill>
                <a:latin typeface="Calibri"/>
                <a:ea typeface="Calibri"/>
                <a:cs typeface="Calibri"/>
                <a:sym typeface="Calibri"/>
              </a:rPr>
              <a:t> methane abatement program that applies to leaked and vented methane from oil and gas operations. </a:t>
            </a:r>
          </a:p>
          <a:p>
            <a:r>
              <a:rPr lang="en-US" sz="1200" b="0" i="0" u="none" strike="noStrike" cap="none" dirty="0" err="1">
                <a:solidFill>
                  <a:schemeClr val="dk1"/>
                </a:solidFill>
                <a:latin typeface="Calibri"/>
                <a:ea typeface="Calibri"/>
                <a:cs typeface="Calibri"/>
                <a:sym typeface="Calibri"/>
              </a:rPr>
              <a:t>v.You</a:t>
            </a:r>
            <a:r>
              <a:rPr lang="en-US" sz="1200" b="0" i="0" u="none" strike="noStrike" cap="none" dirty="0">
                <a:solidFill>
                  <a:schemeClr val="dk1"/>
                </a:solidFill>
                <a:latin typeface="Calibri"/>
                <a:ea typeface="Calibri"/>
                <a:cs typeface="Calibri"/>
                <a:sym typeface="Calibri"/>
              </a:rPr>
              <a:t> could still regulate </a:t>
            </a:r>
            <a:r>
              <a:rPr lang="en-US" sz="1200" b="0" i="0" u="none" strike="noStrike" cap="none" dirty="0" err="1">
                <a:solidFill>
                  <a:schemeClr val="dk1"/>
                </a:solidFill>
                <a:latin typeface="Calibri"/>
                <a:ea typeface="Calibri"/>
                <a:cs typeface="Calibri"/>
                <a:sym typeface="Calibri"/>
              </a:rPr>
              <a:t>GHGs</a:t>
            </a:r>
            <a:r>
              <a:rPr lang="en-US" sz="1200" b="0" i="0" u="none" strike="noStrike" cap="none" dirty="0">
                <a:solidFill>
                  <a:schemeClr val="dk1"/>
                </a:solidFill>
                <a:latin typeface="Calibri"/>
                <a:ea typeface="Calibri"/>
                <a:cs typeface="Calibri"/>
                <a:sym typeface="Calibri"/>
              </a:rPr>
              <a:t> for their impacts on health. E.g. in Frontline communities where there are lots of methane leaks, you can regulate it for the health impacts, just not the climate impacts of that GHG.</a:t>
            </a:r>
          </a:p>
          <a:p>
            <a:r>
              <a:rPr lang="en-US" sz="1200" b="0" i="0" u="none" strike="noStrike" cap="none" dirty="0" err="1">
                <a:solidFill>
                  <a:schemeClr val="dk1"/>
                </a:solidFill>
                <a:latin typeface="Calibri"/>
                <a:ea typeface="Calibri"/>
                <a:cs typeface="Calibri"/>
                <a:sym typeface="Calibri"/>
              </a:rPr>
              <a:t>vi.Since</a:t>
            </a:r>
            <a:r>
              <a:rPr lang="en-US" sz="1200" b="0" i="0" u="none" strike="noStrike" cap="none" dirty="0">
                <a:solidFill>
                  <a:schemeClr val="dk1"/>
                </a:solidFill>
                <a:latin typeface="Calibri"/>
                <a:ea typeface="Calibri"/>
                <a:cs typeface="Calibri"/>
                <a:sym typeface="Calibri"/>
              </a:rPr>
              <a:t> the Clean Power Plan itself said that carbon prices we’ll achieve by year 3 of this policy are better than the emissions it would achieve, we feel very good about making this trade. </a:t>
            </a:r>
          </a:p>
          <a:p>
            <a:r>
              <a:rPr lang="en-US" sz="1200" b="0" i="0" u="none" strike="noStrike" cap="none" dirty="0">
                <a:solidFill>
                  <a:schemeClr val="dk1"/>
                </a:solidFill>
                <a:latin typeface="Calibri"/>
                <a:ea typeface="Calibri"/>
                <a:cs typeface="Calibri"/>
                <a:sym typeface="Calibri"/>
              </a:rPr>
              <a:t>vii. Importantly, if cumulatively emissions targets aren’t hit after 10 years regulatory authority restored. </a:t>
            </a:r>
          </a:p>
          <a:p>
            <a:pPr marL="292100" lvl="0" indent="-177800" algn="l" rtl="0">
              <a:lnSpc>
                <a:spcPct val="100000"/>
              </a:lnSpc>
              <a:spcBef>
                <a:spcPts val="0"/>
              </a:spcBef>
              <a:spcAft>
                <a:spcPts val="0"/>
              </a:spcAft>
              <a:buClr>
                <a:srgbClr val="544741"/>
              </a:buClr>
              <a:buSzPts val="1200"/>
              <a:buFont typeface="Source Sans Pro"/>
              <a:buNone/>
            </a:pPr>
            <a:endParaRPr lang="en-US" sz="1200" dirty="0">
              <a:solidFill>
                <a:srgbClr val="544741"/>
              </a:solidFill>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endParaRPr dirty="0"/>
          </a:p>
        </p:txBody>
      </p:sp>
      <p:sp>
        <p:nvSpPr>
          <p:cNvPr id="619" name="Google Shape;619;p31:notes"/>
          <p:cNvSpPr>
            <a:spLocks noGrp="1" noRot="1" noChangeAspect="1"/>
          </p:cNvSpPr>
          <p:nvPr>
            <p:ph type="sldImg" idx="2"/>
          </p:nvPr>
        </p:nvSpPr>
        <p:spPr>
          <a:xfrm>
            <a:off x="379413" y="685800"/>
            <a:ext cx="6097587"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US" dirty="0"/>
              <a:t>How</a:t>
            </a:r>
            <a:r>
              <a:rPr lang="en-US" baseline="0" dirty="0"/>
              <a:t> to find resources, see supporters/news/statements</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1C2A-5892-44B6-A3B0-344B29E9A97E}" type="slidenum">
              <a:rPr lang="en-US" smtClean="0"/>
              <a:t>38</a:t>
            </a:fld>
            <a:endParaRPr lang="en-US"/>
          </a:p>
        </p:txBody>
      </p:sp>
    </p:spTree>
    <p:extLst>
      <p:ext uri="{BB962C8B-B14F-4D97-AF65-F5344CB8AC3E}">
        <p14:creationId xmlns:p14="http://schemas.microsoft.com/office/powerpoint/2010/main" val="2388867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working on a local resolution that will: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encourage the move to clean energy, including wind and the development of solar, in the right places. (We have around 310 days of sunshine per year in St. George)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create energy independence for Washington County. We can generate our own power locally, and give our residents the </a:t>
            </a:r>
            <a:r>
              <a:rPr lang="en-US" sz="1200" i="1" kern="1200" dirty="0">
                <a:solidFill>
                  <a:schemeClr val="tx1"/>
                </a:solidFill>
                <a:effectLst/>
                <a:latin typeface="+mn-lt"/>
                <a:ea typeface="+mn-ea"/>
                <a:cs typeface="+mn-cs"/>
              </a:rPr>
              <a:t>choice </a:t>
            </a:r>
            <a:r>
              <a:rPr lang="en-US" sz="1200" kern="1200" dirty="0">
                <a:solidFill>
                  <a:schemeClr val="tx1"/>
                </a:solidFill>
                <a:effectLst/>
                <a:latin typeface="+mn-lt"/>
                <a:ea typeface="+mn-ea"/>
                <a:cs typeface="+mn-cs"/>
              </a:rPr>
              <a:t>to generate their own power. (We don’t have to be wedded to coal forever AND the shift from coal to renewable energy would improve our local economy. We can create renewable energy jobs 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lower cost (Really- the cost of living, now, and in the future. For example, the cost of heating and cooling our homes, schools, work places, and institutions will be less.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Protects the high quality of life that makes St. George and surrounding areas appealing to families, businesses, tourism, the outdoor recreation industry, and more.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C2A-5892-44B6-A3B0-344B29E9A9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53141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picture was taken this winter by Dale Barnes, a long-time Leeds resident concerned about air pollution in Washington county. He wanted to share this photo with us all today to give you a sense of what the smog in the St. George Valley looks like from a distance. In the photo, you’re looking southwest toward I-15 and the Walmart Distribution Center.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Quality of life as it relates to air quality IS something we need to worry about now.  The American Lung Association’s “State of the Air 2018” Report gave Washington County a C grade for High Ozone Days. We had 4 orange days between 2014-16 (ozone levels unhealthy for sensitive groups).  Ozone, commonly called “smog,” is one of the least well-controlled and most dangerous pollutants in the US. It aggravates the conditions you see on this table and disproportionately effects the young, the old, and those living in poverty.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the people most affected by dirty air. We can help them, and our entire community, with a Clean Energy Resolution.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C2A-5892-44B6-A3B0-344B29E9A9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6712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meet its aims, the Washington County Clean Energy Resolution will: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encourage use of incentives get individuals and businesses to reduce CO2 emissions by making sustainable energy choices.</a:t>
            </a:r>
          </a:p>
          <a:p>
            <a:r>
              <a:rPr lang="en-US" sz="1200" kern="1200" dirty="0">
                <a:solidFill>
                  <a:schemeClr val="tx1"/>
                </a:solidFill>
                <a:effectLst/>
                <a:latin typeface="+mn-lt"/>
                <a:ea typeface="+mn-ea"/>
                <a:cs typeface="+mn-cs"/>
              </a:rPr>
              <a:t>This could take the form of tax breaks on things like solar panels, energy-friendly appliances, fuel-efficient and electric vehicles, and support of energy-efficient building, excellent public transit and communities that are laid out in such a way as to allow biking or walking to work and the store. Research on these ideas, and more, will be needed to determine what will work best locally.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an expert team will need to form to conduct this research and share it with local elected officials as they consider adopting the resolution. Education and outreach to the community at large will also be crucial.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Our grid, or electric infrastructure, must be modernized in the coming years. It can be upgraded to allow easier transfer of renewable energy; utility policies can be changed to encourage local energy generation, and metering can be updated to give us advice on how to improve our usage.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C2A-5892-44B6-A3B0-344B29E9A9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4218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Our last forum, </a:t>
            </a:r>
            <a:r>
              <a:rPr kumimoji="0"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Dec 2017, focused on the </a:t>
            </a:r>
            <a:r>
              <a:rPr kumimoji="0" lang="en-US" sz="12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problem</a:t>
            </a:r>
            <a:r>
              <a:rPr kumimoji="0"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This forum focuses </a:t>
            </a:r>
            <a:r>
              <a:rPr kumimoji="0"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on the </a:t>
            </a:r>
            <a:r>
              <a:rPr kumimoji="0" lang="en-US" sz="12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solution</a:t>
            </a:r>
            <a:r>
              <a:rPr kumimoji="0"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we can briefly review the problem</a:t>
            </a:r>
            <a:endParaRPr lang="en-US" dirty="0"/>
          </a:p>
          <a:p>
            <a:r>
              <a:rPr lang="en-US" dirty="0">
                <a:solidFill>
                  <a:srgbClr val="FF0000"/>
                </a:solidFill>
              </a:rPr>
              <a:t>Advance</a:t>
            </a: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problem is polluted air:</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Low-level polluted air is dangerous to all life near it, and fairly immediately</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High-level polluted air is dangerous to all life everywhere, but with a delay</a:t>
            </a:r>
            <a:endParaRPr lang="en-US" dirty="0"/>
          </a:p>
          <a:p>
            <a:r>
              <a:rPr lang="en-US" dirty="0">
                <a:solidFill>
                  <a:srgbClr val="FF0000"/>
                </a:solidFill>
              </a:rPr>
              <a:t>Advance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It’s caused mainly by the burning of fossil fuels</a:t>
            </a:r>
            <a:endParaRPr lang="en-US" dirty="0"/>
          </a:p>
          <a:p>
            <a:r>
              <a:rPr lang="en-US" dirty="0">
                <a:solidFill>
                  <a:srgbClr val="FF0000"/>
                </a:solidFill>
              </a:rPr>
              <a:t>Advance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It can be fixed mainly by moving to cleaner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Advance</a:t>
            </a:r>
            <a:endPar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There are side benefits</a:t>
            </a:r>
            <a:r>
              <a:rPr lang="en-US" sz="1200" b="1" dirty="0">
                <a:solidFill>
                  <a:prstClr val="white"/>
                </a:solidFill>
                <a:latin typeface="Times New Roman" panose="02020603050405020304" pitchFamily="18" charset="0"/>
                <a:cs typeface="Times New Roman" panose="02020603050405020304" pitchFamily="18" charset="0"/>
              </a:rPr>
              <a:t>: </a:t>
            </a:r>
            <a:r>
              <a:rPr kumimoji="0" lang="en-US" sz="1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renewable/infinite energy, increasingly cheaper, independent of foreign supplies, generated locally, empowering all of us to choose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C2A-5892-44B6-A3B0-344B29E9A9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17460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Working together, we will form a steering committee that researches how best to implement the local resolution and presents a plan of specific actions that will preserve air quality for residents of Washington County now and in the future. Many conversations, both technical and exciting, need to happen between our local stakeholders.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C2A-5892-44B6-A3B0-344B29E9A9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9669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local elected officials, city managers, city council members, business owners, community leaders, professionals and neighbors need to know that there is a local Resolution in the works to preserve clean air for ourselves, our children and grandchildren. We need to support our local elected officials during 2019 in adopting this resolution and check in with them to see how progress is coming along. Please reach out to the County Commission and your city councils to see how you can help. Thank you.</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C2A-5892-44B6-A3B0-344B29E9A9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3613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compiled local government contacts for you. Take a picture on your cell, grab a copy of the draft resolution, and start thinking about how you can help your local elected officials make this happen!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EB1C2A-5892-44B6-A3B0-344B29E9A97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65510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 few minutes now.</a:t>
            </a:r>
          </a:p>
          <a:p>
            <a:endParaRPr lang="en-US" dirty="0"/>
          </a:p>
          <a:p>
            <a:r>
              <a:rPr lang="en-US" dirty="0"/>
              <a:t>Sign up to stay in touch</a:t>
            </a:r>
          </a:p>
          <a:p>
            <a:endParaRPr lang="en-US" dirty="0"/>
          </a:p>
          <a:p>
            <a:r>
              <a:rPr lang="en-US" dirty="0"/>
              <a:t>If you have any questions or comments, send them to board@conserveswu.org</a:t>
            </a:r>
          </a:p>
        </p:txBody>
      </p:sp>
      <p:sp>
        <p:nvSpPr>
          <p:cNvPr id="4" name="Slide Number Placeholder 3"/>
          <p:cNvSpPr>
            <a:spLocks noGrp="1"/>
          </p:cNvSpPr>
          <p:nvPr>
            <p:ph type="sldNum" sz="quarter" idx="5"/>
          </p:nvPr>
        </p:nvSpPr>
        <p:spPr/>
        <p:txBody>
          <a:bodyPr/>
          <a:lstStyle/>
          <a:p>
            <a:fld id="{04EB1C2A-5892-44B6-A3B0-344B29E9A97E}" type="slidenum">
              <a:rPr lang="en-US" smtClean="0"/>
              <a:t>45</a:t>
            </a:fld>
            <a:endParaRPr lang="en-US"/>
          </a:p>
        </p:txBody>
      </p:sp>
    </p:spTree>
    <p:extLst>
      <p:ext uri="{BB962C8B-B14F-4D97-AF65-F5344CB8AC3E}">
        <p14:creationId xmlns:p14="http://schemas.microsoft.com/office/powerpoint/2010/main" val="241884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fontAlgn="base"/>
            <a:r>
              <a:rPr kumimoji="0" lang="en-US" sz="2000" b="1" i="0" u="none" strike="noStrike" kern="1200" cap="none" spc="0" normalizeH="0" baseline="0" noProof="0" dirty="0">
                <a:ln>
                  <a:noFill/>
                </a:ln>
                <a:solidFill>
                  <a:prstClr val="white"/>
                </a:solidFill>
                <a:effectLst/>
                <a:uLnTx/>
                <a:uFillTx/>
                <a:latin typeface="+mn-lt"/>
                <a:ea typeface="+mn-ea"/>
                <a:cs typeface="+mn-cs"/>
              </a:rPr>
              <a:t>The market isn’t working very well</a:t>
            </a:r>
            <a:r>
              <a:rPr kumimoji="0" lang="en-US" sz="2000" b="0" i="0" u="none" strike="noStrike" kern="1200" cap="none" spc="0" normalizeH="0" baseline="0" noProof="0" dirty="0">
                <a:ln>
                  <a:noFill/>
                </a:ln>
                <a:solidFill>
                  <a:prstClr val="white"/>
                </a:solidFill>
                <a:effectLst/>
                <a:uLnTx/>
                <a:uFillTx/>
                <a:latin typeface="+mn-lt"/>
                <a:ea typeface="+mn-ea"/>
                <a:cs typeface="+mn-cs"/>
              </a:rPr>
              <a:t>: </a:t>
            </a:r>
            <a:r>
              <a:rPr lang="en-US" sz="2000" dirty="0">
                <a:solidFill>
                  <a:prstClr val="white"/>
                </a:solidFill>
                <a:latin typeface="+mn-lt"/>
              </a:rPr>
              <a:t>Energy</a:t>
            </a:r>
            <a:r>
              <a:rPr kumimoji="0" lang="en-US" sz="2000" b="0" i="0" u="none" strike="noStrike" kern="1200" cap="none" spc="0" normalizeH="0" baseline="0" noProof="0" dirty="0">
                <a:ln>
                  <a:noFill/>
                </a:ln>
                <a:solidFill>
                  <a:prstClr val="white"/>
                </a:solidFill>
                <a:effectLst/>
                <a:uLnTx/>
                <a:uFillTx/>
                <a:latin typeface="+mn-lt"/>
                <a:ea typeface="+mn-ea"/>
                <a:cs typeface="+mn-cs"/>
              </a:rPr>
              <a:t> prices don’t reflect its costs</a:t>
            </a:r>
            <a:r>
              <a:rPr kumimoji="0" lang="en-US" sz="2000" b="0" i="0" u="none" strike="noStrike" kern="1200" cap="none" spc="0" normalizeH="0" noProof="0" dirty="0">
                <a:ln>
                  <a:noFill/>
                </a:ln>
                <a:solidFill>
                  <a:prstClr val="white"/>
                </a:solidFill>
                <a:effectLst/>
                <a:uLnTx/>
                <a:uFillTx/>
                <a:latin typeface="+mn-lt"/>
                <a:ea typeface="+mn-ea"/>
                <a:cs typeface="+mn-cs"/>
              </a:rPr>
              <a:t> to </a:t>
            </a:r>
            <a:r>
              <a:rPr kumimoji="0" lang="en-US" sz="2000" b="0" i="0" u="none" strike="noStrike" kern="1200" cap="none" spc="0" normalizeH="0" baseline="0" noProof="0" dirty="0">
                <a:ln>
                  <a:noFill/>
                </a:ln>
                <a:solidFill>
                  <a:prstClr val="white"/>
                </a:solidFill>
                <a:effectLst/>
                <a:uLnTx/>
                <a:uFillTx/>
                <a:latin typeface="+mn-lt"/>
                <a:ea typeface="+mn-ea"/>
                <a:cs typeface="+mn-cs"/>
              </a:rPr>
              <a:t>health, water and food supplies, severe weather, the related  human migrations and security  issues,  the environment for other life.</a:t>
            </a:r>
          </a:p>
          <a:p>
            <a:pPr marL="457200" lvl="0" fontAlgn="base"/>
            <a:r>
              <a:rPr kumimoji="0" lang="en-US" sz="2000" b="0" i="0" u="none" strike="noStrike" kern="1200" cap="none" spc="0" normalizeH="0" baseline="0" noProof="0" dirty="0">
                <a:ln>
                  <a:noFill/>
                </a:ln>
                <a:solidFill>
                  <a:prstClr val="white"/>
                </a:solidFill>
                <a:effectLst/>
                <a:uLnTx/>
                <a:uFillTx/>
                <a:latin typeface="+mn-lt"/>
                <a:ea typeface="+mn-ea"/>
                <a:cs typeface="+mn-cs"/>
              </a:rPr>
              <a:t>Advance</a:t>
            </a:r>
          </a:p>
          <a:p>
            <a:pPr marL="457200" lvl="0" fontAlgn="base"/>
            <a:r>
              <a:rPr kumimoji="0" lang="en-US" sz="2000" b="1" i="0" u="none" strike="noStrike" kern="1200" cap="none" spc="0" normalizeH="0" baseline="0" noProof="0" dirty="0">
                <a:ln>
                  <a:noFill/>
                </a:ln>
                <a:solidFill>
                  <a:prstClr val="white"/>
                </a:solidFill>
                <a:effectLst/>
                <a:uLnTx/>
                <a:uFillTx/>
                <a:latin typeface="+mn-lt"/>
                <a:ea typeface="+mn-ea"/>
                <a:cs typeface="+mn-cs"/>
              </a:rPr>
              <a:t>Private enterprise solutions are difficult: </a:t>
            </a:r>
            <a:r>
              <a:rPr kumimoji="0" lang="en-US" sz="2000" b="0" i="0" u="none" strike="noStrike" kern="1200" cap="none" spc="0" normalizeH="0" baseline="0" noProof="0" dirty="0">
                <a:ln>
                  <a:noFill/>
                </a:ln>
                <a:solidFill>
                  <a:prstClr val="white"/>
                </a:solidFill>
                <a:effectLst/>
                <a:uLnTx/>
                <a:uFillTx/>
                <a:latin typeface="+mn-lt"/>
                <a:ea typeface="+mn-ea"/>
                <a:cs typeface="+mn-cs"/>
              </a:rPr>
              <a:t>it takes too much cooperation between corporations</a:t>
            </a:r>
          </a:p>
          <a:p>
            <a:pPr marL="457200" lvl="0" fontAlgn="base"/>
            <a:r>
              <a:rPr lang="en-US" sz="2000" dirty="0">
                <a:solidFill>
                  <a:srgbClr val="FF0000"/>
                </a:solidFill>
              </a:rPr>
              <a:t>Advance</a:t>
            </a:r>
            <a:endParaRPr kumimoji="0" lang="en-US" sz="2000" b="0"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n-lt"/>
                <a:ea typeface="+mn-ea"/>
                <a:cs typeface="+mn-cs"/>
              </a:rPr>
              <a:t>That leaves government action: r</a:t>
            </a:r>
            <a:r>
              <a:rPr kumimoji="0" lang="en-US" sz="2000" b="0" i="0" u="none" strike="noStrike" kern="1200" cap="none" spc="0" normalizeH="0" baseline="0" noProof="0" dirty="0">
                <a:ln>
                  <a:noFill/>
                </a:ln>
                <a:solidFill>
                  <a:prstClr val="white"/>
                </a:solidFill>
                <a:effectLst/>
                <a:uLnTx/>
                <a:uFillTx/>
                <a:latin typeface="+mn-lt"/>
                <a:ea typeface="+mn-ea"/>
                <a:cs typeface="+mn-cs"/>
              </a:rPr>
              <a:t>egulation is difficult to get right, expensive, cumbersome and repugnant to many; that leaves Legislation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2000" dirty="0">
                <a:solidFill>
                  <a:srgbClr val="FF0000"/>
                </a:solidFill>
              </a:rPr>
              <a:t>Advance</a:t>
            </a:r>
            <a:endParaRPr kumimoji="0" lang="en-US" sz="2000" b="0" i="0" u="none" strike="noStrike" kern="1200" cap="none" spc="0" normalizeH="0" baseline="0" noProof="0" dirty="0">
              <a:ln>
                <a:noFill/>
              </a:ln>
              <a:solidFill>
                <a:prstClr val="white"/>
              </a:solidFill>
              <a:effectLst/>
              <a:uLnTx/>
              <a:uFillTx/>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mn-lt"/>
                <a:ea typeface="+mn-ea"/>
                <a:cs typeface="+mn-cs"/>
              </a:rPr>
              <a:t>The goal of the legislation:</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Bipartisan/non-partisan</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Free market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Revenue neutral – not making government bigger</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Spur innovation and jobs</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mn-lt"/>
                <a:ea typeface="+mn-ea"/>
                <a:cs typeface="+mn-cs"/>
              </a:rPr>
              <a:t>Keep America competitive</a:t>
            </a:r>
          </a:p>
          <a:p>
            <a:pPr marL="457200" lvl="0" fontAlgn="base"/>
            <a:endParaRPr lang="en-US" dirty="0"/>
          </a:p>
        </p:txBody>
      </p:sp>
      <p:sp>
        <p:nvSpPr>
          <p:cNvPr id="4" name="Slide Number Placeholder 3"/>
          <p:cNvSpPr>
            <a:spLocks noGrp="1"/>
          </p:cNvSpPr>
          <p:nvPr>
            <p:ph type="sldNum" sz="quarter" idx="5"/>
          </p:nvPr>
        </p:nvSpPr>
        <p:spPr/>
        <p:txBody>
          <a:bodyPr/>
          <a:lstStyle/>
          <a:p>
            <a:fld id="{04EB1C2A-5892-44B6-A3B0-344B29E9A97E}" type="slidenum">
              <a:rPr lang="en-US" smtClean="0"/>
              <a:t>6</a:t>
            </a:fld>
            <a:endParaRPr lang="en-US"/>
          </a:p>
        </p:txBody>
      </p:sp>
    </p:spTree>
    <p:extLst>
      <p:ext uri="{BB962C8B-B14F-4D97-AF65-F5344CB8AC3E}">
        <p14:creationId xmlns:p14="http://schemas.microsoft.com/office/powerpoint/2010/main" val="670909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EB1C2A-5892-44B6-A3B0-344B29E9A97E}" type="slidenum">
              <a:rPr lang="en-US" smtClean="0"/>
              <a:t>7</a:t>
            </a:fld>
            <a:endParaRPr lang="en-US"/>
          </a:p>
        </p:txBody>
      </p:sp>
    </p:spTree>
    <p:extLst>
      <p:ext uri="{BB962C8B-B14F-4D97-AF65-F5344CB8AC3E}">
        <p14:creationId xmlns:p14="http://schemas.microsoft.com/office/powerpoint/2010/main" val="2774882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1995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pPr marL="0" marR="0" lvl="0" indent="0" algn="r" defTabSz="931863" rtl="0" eaLnBrk="1" fontAlgn="base" latinLnBrk="0" hangingPunct="1">
              <a:lnSpc>
                <a:spcPct val="100000"/>
              </a:lnSpc>
              <a:spcBef>
                <a:spcPct val="0"/>
              </a:spcBef>
              <a:spcAft>
                <a:spcPct val="0"/>
              </a:spcAft>
              <a:buClrTx/>
              <a:buSzTx/>
              <a:buFontTx/>
              <a:buNone/>
              <a:tabLst/>
              <a:defRPr/>
            </a:pPr>
            <a:fld id="{A4C8236B-85F1-B84B-A9F5-2E909F744182}" type="slidenum">
              <a:rPr kumimoji="0" lang="en-US" sz="1300" b="0" i="0" u="none" strike="noStrike" kern="1200" cap="none" spc="0" normalizeH="0" baseline="0" noProof="0">
                <a:ln>
                  <a:noFill/>
                </a:ln>
                <a:solidFill>
                  <a:prstClr val="black"/>
                </a:solidFill>
                <a:effectLst/>
                <a:uLnTx/>
                <a:uFillTx/>
                <a:latin typeface="Arial" pitchFamily="32" charset="0"/>
                <a:ea typeface="+mn-ea"/>
                <a:cs typeface="Arial"/>
                <a:sym typeface="Arial"/>
              </a:rPr>
              <a:pPr marL="0" marR="0" lvl="0" indent="0" algn="r" defTabSz="931863" rtl="0" eaLnBrk="1" fontAlgn="base" latinLnBrk="0" hangingPunct="1">
                <a:lnSpc>
                  <a:spcPct val="100000"/>
                </a:lnSpc>
                <a:spcBef>
                  <a:spcPct val="0"/>
                </a:spcBef>
                <a:spcAft>
                  <a:spcPct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Arial" pitchFamily="32" charset="0"/>
              <a:ea typeface="+mn-ea"/>
              <a:cs typeface="Arial"/>
              <a:sym typeface="Arial"/>
            </a:endParaRPr>
          </a:p>
        </p:txBody>
      </p:sp>
      <p:sp>
        <p:nvSpPr>
          <p:cNvPr id="47107" name="Rectangle 2"/>
          <p:cNvSpPr>
            <a:spLocks noGrp="1" noRot="1" noChangeAspect="1" noChangeArrowheads="1" noTextEdit="1"/>
          </p:cNvSpPr>
          <p:nvPr>
            <p:ph type="sldImg"/>
          </p:nvPr>
        </p:nvSpPr>
        <p:spPr>
          <a:xfrm>
            <a:off x="406400" y="696913"/>
            <a:ext cx="6197600" cy="3486150"/>
          </a:xfrm>
          <a:ln/>
        </p:spPr>
      </p:sp>
      <p:sp>
        <p:nvSpPr>
          <p:cNvPr id="47108" name="Rectangle 3"/>
          <p:cNvSpPr>
            <a:spLocks noGrp="1" noChangeArrowheads="1"/>
          </p:cNvSpPr>
          <p:nvPr>
            <p:ph type="body" idx="1"/>
          </p:nvPr>
        </p:nvSpPr>
        <p:spPr>
          <a:xfrm>
            <a:off x="701345" y="4416098"/>
            <a:ext cx="5607711" cy="4183995"/>
          </a:xfrm>
          <a:no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79518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9F299-84B8-4749-B74B-BCB01608FA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D5CFAB-AD4B-4EEE-8D4A-E051B5BDD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6D1E1-B922-4425-9523-03E11CD111B5}"/>
              </a:ext>
            </a:extLst>
          </p:cNvPr>
          <p:cNvSpPr>
            <a:spLocks noGrp="1"/>
          </p:cNvSpPr>
          <p:nvPr>
            <p:ph type="dt" sz="half" idx="10"/>
          </p:nvPr>
        </p:nvSpPr>
        <p:spPr/>
        <p:txBody>
          <a:bodyPr/>
          <a:lstStyle/>
          <a:p>
            <a:fld id="{C74A8564-10C8-4060-86DB-CC35672B7588}" type="datetimeFigureOut">
              <a:rPr lang="en-US" smtClean="0"/>
              <a:t>1/20/2019</a:t>
            </a:fld>
            <a:endParaRPr lang="en-US"/>
          </a:p>
        </p:txBody>
      </p:sp>
      <p:sp>
        <p:nvSpPr>
          <p:cNvPr id="5" name="Footer Placeholder 4">
            <a:extLst>
              <a:ext uri="{FF2B5EF4-FFF2-40B4-BE49-F238E27FC236}">
                <a16:creationId xmlns:a16="http://schemas.microsoft.com/office/drawing/2014/main" id="{1CFEE536-3523-4CA4-8722-F253A5E8D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A9B25-DCF7-488A-8F08-88330C2EAAD7}"/>
              </a:ext>
            </a:extLst>
          </p:cNvPr>
          <p:cNvSpPr>
            <a:spLocks noGrp="1"/>
          </p:cNvSpPr>
          <p:nvPr>
            <p:ph type="sldNum" sz="quarter" idx="12"/>
          </p:nvPr>
        </p:nvSpPr>
        <p:spPr/>
        <p:txBody>
          <a:bodyPr/>
          <a:lstStyle/>
          <a:p>
            <a:fld id="{15E406AC-D368-41FE-A91D-CA0652E439E3}" type="slidenum">
              <a:rPr lang="en-US" smtClean="0"/>
              <a:t>‹#›</a:t>
            </a:fld>
            <a:endParaRPr lang="en-US"/>
          </a:p>
        </p:txBody>
      </p:sp>
    </p:spTree>
    <p:extLst>
      <p:ext uri="{BB962C8B-B14F-4D97-AF65-F5344CB8AC3E}">
        <p14:creationId xmlns:p14="http://schemas.microsoft.com/office/powerpoint/2010/main" val="4253693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3D0D2-A4FB-4EB0-B44F-D80BAD9F0C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2B2F2A-112A-48F1-9BD2-3056BC7F3E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0B5C1B-2062-4BB6-8FC9-A351F26A94C4}"/>
              </a:ext>
            </a:extLst>
          </p:cNvPr>
          <p:cNvSpPr>
            <a:spLocks noGrp="1"/>
          </p:cNvSpPr>
          <p:nvPr>
            <p:ph type="dt" sz="half" idx="10"/>
          </p:nvPr>
        </p:nvSpPr>
        <p:spPr/>
        <p:txBody>
          <a:bodyPr/>
          <a:lstStyle/>
          <a:p>
            <a:fld id="{C74A8564-10C8-4060-86DB-CC35672B7588}" type="datetimeFigureOut">
              <a:rPr lang="en-US" smtClean="0"/>
              <a:t>1/20/2019</a:t>
            </a:fld>
            <a:endParaRPr lang="en-US"/>
          </a:p>
        </p:txBody>
      </p:sp>
      <p:sp>
        <p:nvSpPr>
          <p:cNvPr id="5" name="Footer Placeholder 4">
            <a:extLst>
              <a:ext uri="{FF2B5EF4-FFF2-40B4-BE49-F238E27FC236}">
                <a16:creationId xmlns:a16="http://schemas.microsoft.com/office/drawing/2014/main" id="{E81A59B7-E2EE-4DF1-834E-A9769BF806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5B4BBD-113F-4BF4-8A96-4B17E5D0E552}"/>
              </a:ext>
            </a:extLst>
          </p:cNvPr>
          <p:cNvSpPr>
            <a:spLocks noGrp="1"/>
          </p:cNvSpPr>
          <p:nvPr>
            <p:ph type="sldNum" sz="quarter" idx="12"/>
          </p:nvPr>
        </p:nvSpPr>
        <p:spPr/>
        <p:txBody>
          <a:bodyPr/>
          <a:lstStyle/>
          <a:p>
            <a:fld id="{15E406AC-D368-41FE-A91D-CA0652E439E3}" type="slidenum">
              <a:rPr lang="en-US" smtClean="0"/>
              <a:t>‹#›</a:t>
            </a:fld>
            <a:endParaRPr lang="en-US"/>
          </a:p>
        </p:txBody>
      </p:sp>
    </p:spTree>
    <p:extLst>
      <p:ext uri="{BB962C8B-B14F-4D97-AF65-F5344CB8AC3E}">
        <p14:creationId xmlns:p14="http://schemas.microsoft.com/office/powerpoint/2010/main" val="547634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E4F556-7CE0-42BB-84D0-E520B7E4E2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DD5592-50B3-4446-B052-593B9664E17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26B20-C6F1-45D0-891B-13B732091AEB}"/>
              </a:ext>
            </a:extLst>
          </p:cNvPr>
          <p:cNvSpPr>
            <a:spLocks noGrp="1"/>
          </p:cNvSpPr>
          <p:nvPr>
            <p:ph type="dt" sz="half" idx="10"/>
          </p:nvPr>
        </p:nvSpPr>
        <p:spPr/>
        <p:txBody>
          <a:bodyPr/>
          <a:lstStyle/>
          <a:p>
            <a:fld id="{C74A8564-10C8-4060-86DB-CC35672B7588}" type="datetimeFigureOut">
              <a:rPr lang="en-US" smtClean="0"/>
              <a:t>1/20/2019</a:t>
            </a:fld>
            <a:endParaRPr lang="en-US"/>
          </a:p>
        </p:txBody>
      </p:sp>
      <p:sp>
        <p:nvSpPr>
          <p:cNvPr id="5" name="Footer Placeholder 4">
            <a:extLst>
              <a:ext uri="{FF2B5EF4-FFF2-40B4-BE49-F238E27FC236}">
                <a16:creationId xmlns:a16="http://schemas.microsoft.com/office/drawing/2014/main" id="{CEECB573-AD32-4981-9C3E-73104FF79A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A3E31-BE03-4020-A3A1-690B8016F639}"/>
              </a:ext>
            </a:extLst>
          </p:cNvPr>
          <p:cNvSpPr>
            <a:spLocks noGrp="1"/>
          </p:cNvSpPr>
          <p:nvPr>
            <p:ph type="sldNum" sz="quarter" idx="12"/>
          </p:nvPr>
        </p:nvSpPr>
        <p:spPr/>
        <p:txBody>
          <a:bodyPr/>
          <a:lstStyle/>
          <a:p>
            <a:fld id="{15E406AC-D368-41FE-A91D-CA0652E439E3}" type="slidenum">
              <a:rPr lang="en-US" smtClean="0"/>
              <a:t>‹#›</a:t>
            </a:fld>
            <a:endParaRPr lang="en-US"/>
          </a:p>
        </p:txBody>
      </p:sp>
    </p:spTree>
    <p:extLst>
      <p:ext uri="{BB962C8B-B14F-4D97-AF65-F5344CB8AC3E}">
        <p14:creationId xmlns:p14="http://schemas.microsoft.com/office/powerpoint/2010/main" val="215742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p:cSld name="Section Title">
    <p:bg>
      <p:bgPr>
        <a:gradFill>
          <a:gsLst>
            <a:gs pos="0">
              <a:srgbClr val="544741"/>
            </a:gs>
            <a:gs pos="100000">
              <a:srgbClr val="7A7776"/>
            </a:gs>
          </a:gsLst>
          <a:lin ang="18900732" scaled="0"/>
        </a:gradFill>
        <a:effectLst/>
      </p:bgPr>
    </p:bg>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414531" y="600200"/>
            <a:ext cx="10497600" cy="2026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6400"/>
              <a:buNone/>
              <a:defRPr sz="6400">
                <a:solidFill>
                  <a:srgbClr val="FFFFFF"/>
                </a:solidFill>
              </a:defRPr>
            </a:lvl1pPr>
            <a:lvl2pPr lvl="1" algn="l">
              <a:lnSpc>
                <a:spcPct val="100000"/>
              </a:lnSpc>
              <a:spcBef>
                <a:spcPts val="0"/>
              </a:spcBef>
              <a:spcAft>
                <a:spcPts val="0"/>
              </a:spcAft>
              <a:buSzPts val="4800"/>
              <a:buFont typeface="Ubuntu"/>
              <a:buNone/>
              <a:defRPr sz="4800" b="1">
                <a:latin typeface="Ubuntu"/>
                <a:ea typeface="Ubuntu"/>
                <a:cs typeface="Ubuntu"/>
                <a:sym typeface="Ubuntu"/>
              </a:defRPr>
            </a:lvl2pPr>
            <a:lvl3pPr lvl="2" algn="l">
              <a:lnSpc>
                <a:spcPct val="100000"/>
              </a:lnSpc>
              <a:spcBef>
                <a:spcPts val="0"/>
              </a:spcBef>
              <a:spcAft>
                <a:spcPts val="0"/>
              </a:spcAft>
              <a:buSzPts val="4800"/>
              <a:buFont typeface="Ubuntu"/>
              <a:buNone/>
              <a:defRPr sz="4800" b="1">
                <a:latin typeface="Ubuntu"/>
                <a:ea typeface="Ubuntu"/>
                <a:cs typeface="Ubuntu"/>
                <a:sym typeface="Ubuntu"/>
              </a:defRPr>
            </a:lvl3pPr>
            <a:lvl4pPr lvl="3" algn="l">
              <a:lnSpc>
                <a:spcPct val="100000"/>
              </a:lnSpc>
              <a:spcBef>
                <a:spcPts val="0"/>
              </a:spcBef>
              <a:spcAft>
                <a:spcPts val="0"/>
              </a:spcAft>
              <a:buSzPts val="4800"/>
              <a:buFont typeface="Ubuntu"/>
              <a:buNone/>
              <a:defRPr sz="4800" b="1">
                <a:latin typeface="Ubuntu"/>
                <a:ea typeface="Ubuntu"/>
                <a:cs typeface="Ubuntu"/>
                <a:sym typeface="Ubuntu"/>
              </a:defRPr>
            </a:lvl4pPr>
            <a:lvl5pPr lvl="4" algn="l">
              <a:lnSpc>
                <a:spcPct val="100000"/>
              </a:lnSpc>
              <a:spcBef>
                <a:spcPts val="0"/>
              </a:spcBef>
              <a:spcAft>
                <a:spcPts val="0"/>
              </a:spcAft>
              <a:buSzPts val="4800"/>
              <a:buFont typeface="Ubuntu"/>
              <a:buNone/>
              <a:defRPr sz="4800" b="1">
                <a:latin typeface="Ubuntu"/>
                <a:ea typeface="Ubuntu"/>
                <a:cs typeface="Ubuntu"/>
                <a:sym typeface="Ubuntu"/>
              </a:defRPr>
            </a:lvl5pPr>
            <a:lvl6pPr lvl="5" algn="l">
              <a:lnSpc>
                <a:spcPct val="100000"/>
              </a:lnSpc>
              <a:spcBef>
                <a:spcPts val="0"/>
              </a:spcBef>
              <a:spcAft>
                <a:spcPts val="0"/>
              </a:spcAft>
              <a:buSzPts val="4800"/>
              <a:buFont typeface="Ubuntu"/>
              <a:buNone/>
              <a:defRPr sz="4800" b="1">
                <a:latin typeface="Ubuntu"/>
                <a:ea typeface="Ubuntu"/>
                <a:cs typeface="Ubuntu"/>
                <a:sym typeface="Ubuntu"/>
              </a:defRPr>
            </a:lvl6pPr>
            <a:lvl7pPr lvl="6" algn="l">
              <a:lnSpc>
                <a:spcPct val="100000"/>
              </a:lnSpc>
              <a:spcBef>
                <a:spcPts val="0"/>
              </a:spcBef>
              <a:spcAft>
                <a:spcPts val="0"/>
              </a:spcAft>
              <a:buSzPts val="4800"/>
              <a:buFont typeface="Ubuntu"/>
              <a:buNone/>
              <a:defRPr sz="4800" b="1">
                <a:latin typeface="Ubuntu"/>
                <a:ea typeface="Ubuntu"/>
                <a:cs typeface="Ubuntu"/>
                <a:sym typeface="Ubuntu"/>
              </a:defRPr>
            </a:lvl7pPr>
            <a:lvl8pPr lvl="7" algn="l">
              <a:lnSpc>
                <a:spcPct val="100000"/>
              </a:lnSpc>
              <a:spcBef>
                <a:spcPts val="0"/>
              </a:spcBef>
              <a:spcAft>
                <a:spcPts val="0"/>
              </a:spcAft>
              <a:buSzPts val="4800"/>
              <a:buFont typeface="Ubuntu"/>
              <a:buNone/>
              <a:defRPr sz="4800" b="1">
                <a:latin typeface="Ubuntu"/>
                <a:ea typeface="Ubuntu"/>
                <a:cs typeface="Ubuntu"/>
                <a:sym typeface="Ubuntu"/>
              </a:defRPr>
            </a:lvl8pPr>
            <a:lvl9pPr lvl="8" algn="l">
              <a:lnSpc>
                <a:spcPct val="100000"/>
              </a:lnSpc>
              <a:spcBef>
                <a:spcPts val="0"/>
              </a:spcBef>
              <a:spcAft>
                <a:spcPts val="0"/>
              </a:spcAft>
              <a:buSzPts val="4800"/>
              <a:buFont typeface="Ubuntu"/>
              <a:buNone/>
              <a:defRPr sz="4800" b="1">
                <a:latin typeface="Ubuntu"/>
                <a:ea typeface="Ubuntu"/>
                <a:cs typeface="Ubuntu"/>
                <a:sym typeface="Ubuntu"/>
              </a:defRPr>
            </a:lvl9pPr>
          </a:lstStyle>
          <a:p>
            <a:endParaRPr/>
          </a:p>
        </p:txBody>
      </p:sp>
      <p:sp>
        <p:nvSpPr>
          <p:cNvPr id="60" name="Google Shape;60;p11"/>
          <p:cNvSpPr txBox="1">
            <a:spLocks noGrp="1"/>
          </p:cNvSpPr>
          <p:nvPr>
            <p:ph type="subTitle" idx="1"/>
          </p:nvPr>
        </p:nvSpPr>
        <p:spPr>
          <a:xfrm>
            <a:off x="414525" y="3344400"/>
            <a:ext cx="10497600" cy="18027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cxnSp>
        <p:nvCxnSpPr>
          <p:cNvPr id="61" name="Google Shape;61;p11"/>
          <p:cNvCxnSpPr/>
          <p:nvPr/>
        </p:nvCxnSpPr>
        <p:spPr>
          <a:xfrm>
            <a:off x="414528" y="3115333"/>
            <a:ext cx="6815100" cy="0"/>
          </a:xfrm>
          <a:prstGeom prst="straightConnector1">
            <a:avLst/>
          </a:prstGeom>
          <a:noFill/>
          <a:ln w="76200" cap="flat" cmpd="sng">
            <a:solidFill>
              <a:srgbClr val="0081C7"/>
            </a:solidFill>
            <a:prstDash val="solid"/>
            <a:round/>
            <a:headEnd type="none" w="sm" len="sm"/>
            <a:tailEnd type="none" w="sm" len="sm"/>
          </a:ln>
        </p:spPr>
      </p:cxnSp>
    </p:spTree>
    <p:extLst>
      <p:ext uri="{BB962C8B-B14F-4D97-AF65-F5344CB8AC3E}">
        <p14:creationId xmlns:p14="http://schemas.microsoft.com/office/powerpoint/2010/main" val="161807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62"/>
        <p:cNvGrpSpPr/>
        <p:nvPr/>
      </p:nvGrpSpPr>
      <p:grpSpPr>
        <a:xfrm>
          <a:off x="0" y="0"/>
          <a:ext cx="0" cy="0"/>
          <a:chOff x="0" y="0"/>
          <a:chExt cx="0" cy="0"/>
        </a:xfrm>
      </p:grpSpPr>
      <p:sp>
        <p:nvSpPr>
          <p:cNvPr id="63" name="Google Shape;63;p12"/>
          <p:cNvSpPr/>
          <p:nvPr/>
        </p:nvSpPr>
        <p:spPr>
          <a:xfrm>
            <a:off x="0" y="0"/>
            <a:ext cx="12192000" cy="1429200"/>
          </a:xfrm>
          <a:prstGeom prst="rect">
            <a:avLst/>
          </a:prstGeom>
          <a:gradFill>
            <a:gsLst>
              <a:gs pos="0">
                <a:srgbClr val="544741"/>
              </a:gs>
              <a:gs pos="100000">
                <a:srgbClr val="7A7776"/>
              </a:gs>
            </a:gsLst>
            <a:lin ang="18900732"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 name="Google Shape;64;p12"/>
          <p:cNvSpPr txBox="1">
            <a:spLocks noGrp="1"/>
          </p:cNvSpPr>
          <p:nvPr>
            <p:ph type="body" idx="1"/>
          </p:nvPr>
        </p:nvSpPr>
        <p:spPr>
          <a:xfrm>
            <a:off x="415600" y="2593650"/>
            <a:ext cx="5344200" cy="3498300"/>
          </a:xfrm>
          <a:prstGeom prst="rect">
            <a:avLst/>
          </a:prstGeom>
          <a:noFill/>
          <a:ln>
            <a:noFill/>
          </a:ln>
        </p:spPr>
        <p:txBody>
          <a:bodyPr spcFirstLastPara="1" wrap="square" lIns="121900" tIns="121900" rIns="121900" bIns="121900" anchor="ctr" anchorCtr="0"/>
          <a:lstStyle>
            <a:lvl1pPr marL="457200" lvl="0" indent="-431800" algn="ctr">
              <a:lnSpc>
                <a:spcPct val="115000"/>
              </a:lnSpc>
              <a:spcBef>
                <a:spcPts val="0"/>
              </a:spcBef>
              <a:spcAft>
                <a:spcPts val="0"/>
              </a:spcAft>
              <a:buClr>
                <a:srgbClr val="544741"/>
              </a:buClr>
              <a:buSzPts val="3200"/>
              <a:buChar char="●"/>
              <a:defRPr sz="3200">
                <a:solidFill>
                  <a:srgbClr val="544741"/>
                </a:solidFill>
              </a:defRPr>
            </a:lvl1pPr>
            <a:lvl2pPr marL="914400" lvl="1" indent="-381000" algn="l">
              <a:lnSpc>
                <a:spcPct val="115000"/>
              </a:lnSpc>
              <a:spcBef>
                <a:spcPts val="0"/>
              </a:spcBef>
              <a:spcAft>
                <a:spcPts val="0"/>
              </a:spcAft>
              <a:buClr>
                <a:srgbClr val="544741"/>
              </a:buClr>
              <a:buSzPts val="2400"/>
              <a:buChar char="○"/>
              <a:defRPr sz="2400">
                <a:solidFill>
                  <a:srgbClr val="544741"/>
                </a:solidFill>
              </a:defRPr>
            </a:lvl2pPr>
            <a:lvl3pPr marL="1371600" lvl="2" indent="-381000" algn="l">
              <a:lnSpc>
                <a:spcPct val="115000"/>
              </a:lnSpc>
              <a:spcBef>
                <a:spcPts val="0"/>
              </a:spcBef>
              <a:spcAft>
                <a:spcPts val="0"/>
              </a:spcAft>
              <a:buClr>
                <a:srgbClr val="544741"/>
              </a:buClr>
              <a:buSzPts val="2400"/>
              <a:buChar char="■"/>
              <a:defRPr sz="2400">
                <a:solidFill>
                  <a:srgbClr val="544741"/>
                </a:solidFill>
              </a:defRPr>
            </a:lvl3pPr>
            <a:lvl4pPr marL="1828800" lvl="3" indent="-381000" algn="l">
              <a:lnSpc>
                <a:spcPct val="115000"/>
              </a:lnSpc>
              <a:spcBef>
                <a:spcPts val="0"/>
              </a:spcBef>
              <a:spcAft>
                <a:spcPts val="0"/>
              </a:spcAft>
              <a:buClr>
                <a:srgbClr val="544741"/>
              </a:buClr>
              <a:buSzPts val="2400"/>
              <a:buChar char="●"/>
              <a:defRPr sz="2400">
                <a:solidFill>
                  <a:srgbClr val="544741"/>
                </a:solidFill>
              </a:defRPr>
            </a:lvl4pPr>
            <a:lvl5pPr marL="2286000" lvl="4" indent="-381000" algn="l">
              <a:lnSpc>
                <a:spcPct val="115000"/>
              </a:lnSpc>
              <a:spcBef>
                <a:spcPts val="0"/>
              </a:spcBef>
              <a:spcAft>
                <a:spcPts val="0"/>
              </a:spcAft>
              <a:buClr>
                <a:srgbClr val="544741"/>
              </a:buClr>
              <a:buSzPts val="2400"/>
              <a:buChar char="○"/>
              <a:defRPr sz="2400">
                <a:solidFill>
                  <a:srgbClr val="544741"/>
                </a:solidFill>
              </a:defRPr>
            </a:lvl5pPr>
            <a:lvl6pPr marL="2743200" lvl="5" indent="-349250" algn="l">
              <a:lnSpc>
                <a:spcPct val="115000"/>
              </a:lnSpc>
              <a:spcBef>
                <a:spcPts val="0"/>
              </a:spcBef>
              <a:spcAft>
                <a:spcPts val="0"/>
              </a:spcAft>
              <a:buClr>
                <a:srgbClr val="544741"/>
              </a:buClr>
              <a:buSzPts val="1900"/>
              <a:buChar char="■"/>
              <a:defRPr>
                <a:solidFill>
                  <a:srgbClr val="544741"/>
                </a:solidFill>
              </a:defRPr>
            </a:lvl6pPr>
            <a:lvl7pPr marL="3200400" lvl="6" indent="-349250" algn="l">
              <a:lnSpc>
                <a:spcPct val="115000"/>
              </a:lnSpc>
              <a:spcBef>
                <a:spcPts val="0"/>
              </a:spcBef>
              <a:spcAft>
                <a:spcPts val="0"/>
              </a:spcAft>
              <a:buClr>
                <a:srgbClr val="544741"/>
              </a:buClr>
              <a:buSzPts val="1900"/>
              <a:buChar char="●"/>
              <a:defRPr>
                <a:solidFill>
                  <a:srgbClr val="544741"/>
                </a:solidFill>
              </a:defRPr>
            </a:lvl7pPr>
            <a:lvl8pPr marL="3657600" lvl="7" indent="-349250" algn="l">
              <a:lnSpc>
                <a:spcPct val="115000"/>
              </a:lnSpc>
              <a:spcBef>
                <a:spcPts val="0"/>
              </a:spcBef>
              <a:spcAft>
                <a:spcPts val="0"/>
              </a:spcAft>
              <a:buClr>
                <a:srgbClr val="544741"/>
              </a:buClr>
              <a:buSzPts val="1900"/>
              <a:buChar char="○"/>
              <a:defRPr>
                <a:solidFill>
                  <a:srgbClr val="544741"/>
                </a:solidFill>
              </a:defRPr>
            </a:lvl8pPr>
            <a:lvl9pPr marL="4114800" lvl="8" indent="-349250" algn="l">
              <a:lnSpc>
                <a:spcPct val="115000"/>
              </a:lnSpc>
              <a:spcBef>
                <a:spcPts val="0"/>
              </a:spcBef>
              <a:spcAft>
                <a:spcPts val="0"/>
              </a:spcAft>
              <a:buClr>
                <a:srgbClr val="544741"/>
              </a:buClr>
              <a:buSzPts val="1900"/>
              <a:buChar char="■"/>
              <a:defRPr>
                <a:solidFill>
                  <a:srgbClr val="544741"/>
                </a:solidFill>
              </a:defRPr>
            </a:lvl9pPr>
          </a:lstStyle>
          <a:p>
            <a:endParaRPr/>
          </a:p>
        </p:txBody>
      </p:sp>
      <p:sp>
        <p:nvSpPr>
          <p:cNvPr id="65" name="Google Shape;65;p12"/>
          <p:cNvSpPr txBox="1"/>
          <p:nvPr/>
        </p:nvSpPr>
        <p:spPr>
          <a:xfrm>
            <a:off x="415500" y="288575"/>
            <a:ext cx="11360700" cy="83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FFFFFF"/>
                </a:solidFill>
                <a:latin typeface="Ubuntu"/>
                <a:ea typeface="Ubuntu"/>
                <a:cs typeface="Ubuntu"/>
                <a:sym typeface="Ubuntu"/>
              </a:rPr>
              <a:t>Energy Innovation       Carbon Dividend Act</a:t>
            </a:r>
            <a:endParaRPr sz="4200" b="1" i="0" u="none" strike="noStrike" cap="none">
              <a:solidFill>
                <a:srgbClr val="FFFFFF"/>
              </a:solidFill>
              <a:latin typeface="Ubuntu"/>
              <a:ea typeface="Ubuntu"/>
              <a:cs typeface="Ubuntu"/>
              <a:sym typeface="Ubuntu"/>
            </a:endParaRPr>
          </a:p>
        </p:txBody>
      </p:sp>
      <p:sp>
        <p:nvSpPr>
          <p:cNvPr id="66" name="Google Shape;66;p12"/>
          <p:cNvSpPr txBox="1"/>
          <p:nvPr/>
        </p:nvSpPr>
        <p:spPr>
          <a:xfrm>
            <a:off x="5310250" y="519900"/>
            <a:ext cx="648600" cy="40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Ubuntu"/>
                <a:ea typeface="Ubuntu"/>
                <a:cs typeface="Ubuntu"/>
                <a:sym typeface="Ubuntu"/>
              </a:rPr>
              <a:t>AND</a:t>
            </a:r>
            <a:endParaRPr sz="1600" b="0" i="0" u="none" strike="noStrike" cap="none">
              <a:solidFill>
                <a:srgbClr val="FFFFFF"/>
              </a:solidFill>
              <a:latin typeface="Ubuntu"/>
              <a:ea typeface="Ubuntu"/>
              <a:cs typeface="Ubuntu"/>
              <a:sym typeface="Ubuntu"/>
            </a:endParaRPr>
          </a:p>
        </p:txBody>
      </p:sp>
      <p:cxnSp>
        <p:nvCxnSpPr>
          <p:cNvPr id="67" name="Google Shape;67;p12"/>
          <p:cNvCxnSpPr/>
          <p:nvPr/>
        </p:nvCxnSpPr>
        <p:spPr>
          <a:xfrm>
            <a:off x="5397600" y="587400"/>
            <a:ext cx="432300" cy="0"/>
          </a:xfrm>
          <a:prstGeom prst="straightConnector1">
            <a:avLst/>
          </a:prstGeom>
          <a:noFill/>
          <a:ln w="9525" cap="flat" cmpd="sng">
            <a:solidFill>
              <a:srgbClr val="FFFFFF"/>
            </a:solidFill>
            <a:prstDash val="solid"/>
            <a:round/>
            <a:headEnd type="none" w="sm" len="sm"/>
            <a:tailEnd type="none" w="sm" len="sm"/>
          </a:ln>
        </p:spPr>
      </p:cxnSp>
      <p:cxnSp>
        <p:nvCxnSpPr>
          <p:cNvPr id="68" name="Google Shape;68;p12"/>
          <p:cNvCxnSpPr/>
          <p:nvPr/>
        </p:nvCxnSpPr>
        <p:spPr>
          <a:xfrm>
            <a:off x="5397600" y="885325"/>
            <a:ext cx="432300" cy="0"/>
          </a:xfrm>
          <a:prstGeom prst="straightConnector1">
            <a:avLst/>
          </a:prstGeom>
          <a:noFill/>
          <a:ln w="9525" cap="flat" cmpd="sng">
            <a:solidFill>
              <a:srgbClr val="FFFFFF"/>
            </a:solidFill>
            <a:prstDash val="solid"/>
            <a:round/>
            <a:headEnd type="none" w="sm" len="sm"/>
            <a:tailEnd type="none" w="sm" len="sm"/>
          </a:ln>
        </p:spPr>
      </p:cxnSp>
      <p:sp>
        <p:nvSpPr>
          <p:cNvPr id="69" name="Google Shape;69;p12"/>
          <p:cNvSpPr txBox="1">
            <a:spLocks noGrp="1"/>
          </p:cNvSpPr>
          <p:nvPr>
            <p:ph type="subTitle" idx="2"/>
          </p:nvPr>
        </p:nvSpPr>
        <p:spPr>
          <a:xfrm>
            <a:off x="1837500" y="1555850"/>
            <a:ext cx="8517000" cy="8331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800" b="1">
                <a:solidFill>
                  <a:srgbClr val="5A7931"/>
                </a:solidFill>
                <a:latin typeface="Ubuntu"/>
                <a:ea typeface="Ubuntu"/>
                <a:cs typeface="Ubuntu"/>
                <a:sym typeface="Ubuntu"/>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3644850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5400000">
            <a:off x="10000500" y="673"/>
            <a:ext cx="2191500" cy="2191500"/>
          </a:xfrm>
          <a:prstGeom prst="diagStripe">
            <a:avLst>
              <a:gd name="adj" fmla="val 0"/>
            </a:avLst>
          </a:prstGeom>
          <a:solidFill>
            <a:schemeClr val="lt1">
              <a:alpha val="30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solidFill>
                <a:srgbClr val="434343"/>
              </a:solidFill>
            </a:endParaRPr>
          </a:p>
        </p:txBody>
      </p:sp>
      <p:grpSp>
        <p:nvGrpSpPr>
          <p:cNvPr id="11" name="Google Shape;11;p2"/>
          <p:cNvGrpSpPr/>
          <p:nvPr/>
        </p:nvGrpSpPr>
        <p:grpSpPr>
          <a:xfrm>
            <a:off x="0" y="853"/>
            <a:ext cx="6871435" cy="6845495"/>
            <a:chOff x="0" y="225"/>
            <a:chExt cx="5153705" cy="5152800"/>
          </a:xfrm>
        </p:grpSpPr>
        <p:sp>
          <p:nvSpPr>
            <p:cNvPr id="12" name="Google Shape;12;p2"/>
            <p:cNvSpPr/>
            <p:nvPr/>
          </p:nvSpPr>
          <p:spPr>
            <a:xfrm rot="-5400000">
              <a:off x="455" y="-225"/>
              <a:ext cx="5152800" cy="51537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solidFill>
                  <a:srgbClr val="434343"/>
                </a:solidFill>
              </a:endParaRPr>
            </a:p>
          </p:txBody>
        </p:sp>
        <p:sp>
          <p:nvSpPr>
            <p:cNvPr id="13" name="Google Shape;13;p2"/>
            <p:cNvSpPr/>
            <p:nvPr/>
          </p:nvSpPr>
          <p:spPr>
            <a:xfrm rot="-5400000">
              <a:off x="150" y="1145825"/>
              <a:ext cx="3996600" cy="3996900"/>
            </a:xfrm>
            <a:prstGeom prst="diagStripe">
              <a:avLst>
                <a:gd name="adj" fmla="val 58774"/>
              </a:avLst>
            </a:prstGeom>
            <a:solidFill>
              <a:srgbClr val="8989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solidFill>
                  <a:srgbClr val="434343"/>
                </a:solidFill>
              </a:endParaRPr>
            </a:p>
          </p:txBody>
        </p:sp>
        <p:sp>
          <p:nvSpPr>
            <p:cNvPr id="14" name="Google Shape;14;p2"/>
            <p:cNvSpPr/>
            <p:nvPr/>
          </p:nvSpPr>
          <p:spPr>
            <a:xfrm rot="10800000">
              <a:off x="657167" y="860183"/>
              <a:ext cx="2291400" cy="2034000"/>
            </a:xfrm>
            <a:prstGeom prst="blockArc">
              <a:avLst>
                <a:gd name="adj1" fmla="val 10800000"/>
                <a:gd name="adj2" fmla="val 21525289"/>
                <a:gd name="adj3" fmla="val 32829"/>
              </a:avLst>
            </a:prstGeom>
            <a:solidFill>
              <a:srgbClr val="1155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solidFill>
                  <a:srgbClr val="434343"/>
                </a:solidFill>
              </a:endParaRPr>
            </a:p>
          </p:txBody>
        </p:sp>
        <p:sp>
          <p:nvSpPr>
            <p:cNvPr id="15" name="Google Shape;15;p2"/>
            <p:cNvSpPr/>
            <p:nvPr/>
          </p:nvSpPr>
          <p:spPr>
            <a:xfrm flipH="1">
              <a:off x="652818" y="704758"/>
              <a:ext cx="2300100" cy="2179800"/>
            </a:xfrm>
            <a:prstGeom prst="blockArc">
              <a:avLst>
                <a:gd name="adj1" fmla="val 10800000"/>
                <a:gd name="adj2" fmla="val 92688"/>
                <a:gd name="adj3" fmla="val 14501"/>
              </a:avLst>
            </a:prstGeom>
            <a:solidFill>
              <a:srgbClr val="5FDC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solidFill>
                  <a:srgbClr val="434343"/>
                </a:solidFill>
              </a:endParaRPr>
            </a:p>
          </p:txBody>
        </p:sp>
      </p:grpSp>
      <p:sp>
        <p:nvSpPr>
          <p:cNvPr id="16" name="Google Shape;16;p2"/>
          <p:cNvSpPr txBox="1">
            <a:spLocks noGrp="1"/>
          </p:cNvSpPr>
          <p:nvPr>
            <p:ph type="ctrTitle"/>
          </p:nvPr>
        </p:nvSpPr>
        <p:spPr>
          <a:xfrm>
            <a:off x="4716200" y="1875933"/>
            <a:ext cx="6690000" cy="2105100"/>
          </a:xfrm>
          <a:prstGeom prst="rect">
            <a:avLst/>
          </a:prstGeom>
        </p:spPr>
        <p:txBody>
          <a:bodyPr spcFirstLastPara="1" wrap="square" lIns="121900" tIns="121900" rIns="121900" bIns="121900" anchor="t" anchorCtr="0"/>
          <a:lstStyle>
            <a:lvl1pPr lvl="0">
              <a:spcBef>
                <a:spcPts val="0"/>
              </a:spcBef>
              <a:spcAft>
                <a:spcPts val="0"/>
              </a:spcAft>
              <a:buSzPts val="5300"/>
              <a:buNone/>
              <a:defRPr sz="5300"/>
            </a:lvl1pPr>
            <a:lvl2pPr lvl="1">
              <a:spcBef>
                <a:spcPts val="0"/>
              </a:spcBef>
              <a:spcAft>
                <a:spcPts val="0"/>
              </a:spcAft>
              <a:buSzPts val="5300"/>
              <a:buNone/>
              <a:defRPr sz="5300"/>
            </a:lvl2pPr>
            <a:lvl3pPr lvl="2">
              <a:spcBef>
                <a:spcPts val="0"/>
              </a:spcBef>
              <a:spcAft>
                <a:spcPts val="0"/>
              </a:spcAft>
              <a:buSzPts val="5300"/>
              <a:buNone/>
              <a:defRPr sz="5300"/>
            </a:lvl3pPr>
            <a:lvl4pPr lvl="3">
              <a:spcBef>
                <a:spcPts val="0"/>
              </a:spcBef>
              <a:spcAft>
                <a:spcPts val="0"/>
              </a:spcAft>
              <a:buSzPts val="5300"/>
              <a:buNone/>
              <a:defRPr sz="5300"/>
            </a:lvl4pPr>
            <a:lvl5pPr lvl="4">
              <a:spcBef>
                <a:spcPts val="0"/>
              </a:spcBef>
              <a:spcAft>
                <a:spcPts val="0"/>
              </a:spcAft>
              <a:buSzPts val="5300"/>
              <a:buNone/>
              <a:defRPr sz="5300"/>
            </a:lvl5pPr>
            <a:lvl6pPr lvl="5">
              <a:spcBef>
                <a:spcPts val="0"/>
              </a:spcBef>
              <a:spcAft>
                <a:spcPts val="0"/>
              </a:spcAft>
              <a:buSzPts val="5300"/>
              <a:buNone/>
              <a:defRPr sz="5300"/>
            </a:lvl6pPr>
            <a:lvl7pPr lvl="6">
              <a:spcBef>
                <a:spcPts val="0"/>
              </a:spcBef>
              <a:spcAft>
                <a:spcPts val="0"/>
              </a:spcAft>
              <a:buSzPts val="5300"/>
              <a:buNone/>
              <a:defRPr sz="5300"/>
            </a:lvl7pPr>
            <a:lvl8pPr lvl="7">
              <a:spcBef>
                <a:spcPts val="0"/>
              </a:spcBef>
              <a:spcAft>
                <a:spcPts val="0"/>
              </a:spcAft>
              <a:buSzPts val="5300"/>
              <a:buNone/>
              <a:defRPr sz="5300"/>
            </a:lvl8pPr>
            <a:lvl9pPr lvl="8">
              <a:spcBef>
                <a:spcPts val="0"/>
              </a:spcBef>
              <a:spcAft>
                <a:spcPts val="0"/>
              </a:spcAft>
              <a:buSzPts val="5300"/>
              <a:buNone/>
              <a:defRPr sz="5300"/>
            </a:lvl9pPr>
          </a:lstStyle>
          <a:p>
            <a:endParaRPr/>
          </a:p>
        </p:txBody>
      </p:sp>
      <p:sp>
        <p:nvSpPr>
          <p:cNvPr id="17" name="Google Shape;17;p2"/>
          <p:cNvSpPr txBox="1">
            <a:spLocks noGrp="1"/>
          </p:cNvSpPr>
          <p:nvPr>
            <p:ph type="subTitle" idx="1"/>
          </p:nvPr>
        </p:nvSpPr>
        <p:spPr>
          <a:xfrm>
            <a:off x="6778600" y="5233233"/>
            <a:ext cx="4627500" cy="674700"/>
          </a:xfrm>
          <a:prstGeom prst="rect">
            <a:avLst/>
          </a:prstGeom>
        </p:spPr>
        <p:txBody>
          <a:bodyPr spcFirstLastPara="1" wrap="square" lIns="121900" tIns="121900" rIns="121900" bIns="121900" anchor="t" anchorCtr="0"/>
          <a:lstStyle>
            <a:lvl1pPr lvl="0">
              <a:lnSpc>
                <a:spcPct val="100000"/>
              </a:lnSpc>
              <a:spcBef>
                <a:spcPts val="0"/>
              </a:spcBef>
              <a:spcAft>
                <a:spcPts val="0"/>
              </a:spcAft>
              <a:buSzPts val="1700"/>
              <a:buNone/>
              <a:defRPr/>
            </a:lvl1pPr>
            <a:lvl2pPr lvl="1">
              <a:lnSpc>
                <a:spcPct val="100000"/>
              </a:lnSpc>
              <a:spcBef>
                <a:spcPts val="0"/>
              </a:spcBef>
              <a:spcAft>
                <a:spcPts val="0"/>
              </a:spcAft>
              <a:buSzPts val="1700"/>
              <a:buNone/>
              <a:defRPr sz="1700"/>
            </a:lvl2pPr>
            <a:lvl3pPr lvl="2">
              <a:lnSpc>
                <a:spcPct val="100000"/>
              </a:lnSpc>
              <a:spcBef>
                <a:spcPts val="0"/>
              </a:spcBef>
              <a:spcAft>
                <a:spcPts val="0"/>
              </a:spcAft>
              <a:buSzPts val="1700"/>
              <a:buNone/>
              <a:defRPr sz="1700"/>
            </a:lvl3pPr>
            <a:lvl4pPr lvl="3">
              <a:lnSpc>
                <a:spcPct val="100000"/>
              </a:lnSpc>
              <a:spcBef>
                <a:spcPts val="0"/>
              </a:spcBef>
              <a:spcAft>
                <a:spcPts val="0"/>
              </a:spcAft>
              <a:buSzPts val="1700"/>
              <a:buNone/>
              <a:defRPr sz="1700"/>
            </a:lvl4pPr>
            <a:lvl5pPr lvl="4">
              <a:lnSpc>
                <a:spcPct val="100000"/>
              </a:lnSpc>
              <a:spcBef>
                <a:spcPts val="0"/>
              </a:spcBef>
              <a:spcAft>
                <a:spcPts val="0"/>
              </a:spcAft>
              <a:buSzPts val="1700"/>
              <a:buNone/>
              <a:defRPr sz="1700"/>
            </a:lvl5pPr>
            <a:lvl6pPr lvl="5">
              <a:lnSpc>
                <a:spcPct val="100000"/>
              </a:lnSpc>
              <a:spcBef>
                <a:spcPts val="0"/>
              </a:spcBef>
              <a:spcAft>
                <a:spcPts val="0"/>
              </a:spcAft>
              <a:buSzPts val="1700"/>
              <a:buNone/>
              <a:defRPr sz="1700"/>
            </a:lvl6pPr>
            <a:lvl7pPr lvl="6">
              <a:lnSpc>
                <a:spcPct val="100000"/>
              </a:lnSpc>
              <a:spcBef>
                <a:spcPts val="0"/>
              </a:spcBef>
              <a:spcAft>
                <a:spcPts val="0"/>
              </a:spcAft>
              <a:buSzPts val="1700"/>
              <a:buNone/>
              <a:defRPr sz="1700"/>
            </a:lvl7pPr>
            <a:lvl8pPr lvl="7">
              <a:lnSpc>
                <a:spcPct val="100000"/>
              </a:lnSpc>
              <a:spcBef>
                <a:spcPts val="0"/>
              </a:spcBef>
              <a:spcAft>
                <a:spcPts val="0"/>
              </a:spcAft>
              <a:buSzPts val="1700"/>
              <a:buNone/>
              <a:defRPr sz="1700"/>
            </a:lvl8pPr>
            <a:lvl9pPr lvl="8">
              <a:lnSpc>
                <a:spcPct val="100000"/>
              </a:lnSpc>
              <a:spcBef>
                <a:spcPts val="0"/>
              </a:spcBef>
              <a:spcAft>
                <a:spcPts val="0"/>
              </a:spcAft>
              <a:buSzPts val="1700"/>
              <a:buNone/>
              <a:defRPr sz="1700"/>
            </a:lvl9pPr>
          </a:lstStyle>
          <a:p>
            <a:endParaRPr/>
          </a:p>
        </p:txBody>
      </p:sp>
      <p:sp>
        <p:nvSpPr>
          <p:cNvPr id="18" name="Google Shape;18;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grpSp>
        <p:nvGrpSpPr>
          <p:cNvPr id="19" name="Google Shape;19;p2"/>
          <p:cNvGrpSpPr/>
          <p:nvPr/>
        </p:nvGrpSpPr>
        <p:grpSpPr>
          <a:xfrm>
            <a:off x="4674354" y="3676107"/>
            <a:ext cx="6858181" cy="370695"/>
            <a:chOff x="5207800" y="3676225"/>
            <a:chExt cx="6172425" cy="325800"/>
          </a:xfrm>
        </p:grpSpPr>
        <p:sp>
          <p:nvSpPr>
            <p:cNvPr id="20" name="Google Shape;20;p2"/>
            <p:cNvSpPr/>
            <p:nvPr/>
          </p:nvSpPr>
          <p:spPr>
            <a:xfrm>
              <a:off x="5208025" y="3676225"/>
              <a:ext cx="6172200" cy="325800"/>
            </a:xfrm>
            <a:prstGeom prst="diagStripe">
              <a:avLst>
                <a:gd name="adj"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0800000" flipH="1">
              <a:off x="5207800" y="3676550"/>
              <a:ext cx="3026100" cy="156300"/>
            </a:xfrm>
            <a:prstGeom prst="rtTriangle">
              <a:avLst/>
            </a:prstGeom>
            <a:solidFill>
              <a:srgbClr val="5FDC0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83591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sp>
        <p:nvSpPr>
          <p:cNvPr id="45" name="Google Shape;45;p4"/>
          <p:cNvSpPr txBox="1">
            <a:spLocks noGrp="1"/>
          </p:cNvSpPr>
          <p:nvPr>
            <p:ph type="title"/>
          </p:nvPr>
        </p:nvSpPr>
        <p:spPr>
          <a:xfrm>
            <a:off x="1730000" y="525000"/>
            <a:ext cx="9385200" cy="1218900"/>
          </a:xfrm>
          <a:prstGeom prst="rect">
            <a:avLst/>
          </a:prstGeom>
        </p:spPr>
        <p:txBody>
          <a:bodyPr spcFirstLastPara="1" wrap="square" lIns="121900" tIns="121900" rIns="121900" bIns="121900" anchor="t" anchorCtr="0"/>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46" name="Google Shape;46;p4"/>
          <p:cNvSpPr txBox="1">
            <a:spLocks noGrp="1"/>
          </p:cNvSpPr>
          <p:nvPr>
            <p:ph type="body" idx="1"/>
          </p:nvPr>
        </p:nvSpPr>
        <p:spPr>
          <a:xfrm>
            <a:off x="1730000" y="2090067"/>
            <a:ext cx="9385200" cy="3881700"/>
          </a:xfrm>
          <a:prstGeom prst="rect">
            <a:avLst/>
          </a:prstGeom>
        </p:spPr>
        <p:txBody>
          <a:bodyPr spcFirstLastPara="1" wrap="square" lIns="121900" tIns="121900" rIns="121900" bIns="121900" anchor="t" anchorCtr="0"/>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47" name="Google Shape;47;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grpSp>
        <p:nvGrpSpPr>
          <p:cNvPr id="48" name="Google Shape;48;p4"/>
          <p:cNvGrpSpPr/>
          <p:nvPr/>
        </p:nvGrpSpPr>
        <p:grpSpPr>
          <a:xfrm>
            <a:off x="323742" y="460687"/>
            <a:ext cx="1079040" cy="1028339"/>
            <a:chOff x="-758556" y="77865"/>
            <a:chExt cx="1635900" cy="1691626"/>
          </a:xfrm>
        </p:grpSpPr>
        <p:sp>
          <p:nvSpPr>
            <p:cNvPr id="49" name="Google Shape;49;p4"/>
            <p:cNvSpPr/>
            <p:nvPr/>
          </p:nvSpPr>
          <p:spPr>
            <a:xfrm rot="10800000">
              <a:off x="-755346" y="117391"/>
              <a:ext cx="1629600" cy="1652100"/>
            </a:xfrm>
            <a:prstGeom prst="blockArc">
              <a:avLst>
                <a:gd name="adj1" fmla="val 10800000"/>
                <a:gd name="adj2" fmla="val 21525289"/>
                <a:gd name="adj3" fmla="val 32829"/>
              </a:avLst>
            </a:prstGeom>
            <a:solidFill>
              <a:srgbClr val="1155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 name="Google Shape;50;p4"/>
            <p:cNvSpPr/>
            <p:nvPr/>
          </p:nvSpPr>
          <p:spPr>
            <a:xfrm flipH="1">
              <a:off x="-758556" y="77865"/>
              <a:ext cx="1635900" cy="1557600"/>
            </a:xfrm>
            <a:prstGeom prst="blockArc">
              <a:avLst>
                <a:gd name="adj1" fmla="val 10800000"/>
                <a:gd name="adj2" fmla="val 92688"/>
                <a:gd name="adj3" fmla="val 14501"/>
              </a:avLst>
            </a:prstGeom>
            <a:solidFill>
              <a:srgbClr val="5FDC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0977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sp>
        <p:nvSpPr>
          <p:cNvPr id="52" name="Google Shape;52;p5"/>
          <p:cNvSpPr txBox="1">
            <a:spLocks noGrp="1"/>
          </p:cNvSpPr>
          <p:nvPr>
            <p:ph type="title"/>
          </p:nvPr>
        </p:nvSpPr>
        <p:spPr>
          <a:xfrm>
            <a:off x="1730000" y="525000"/>
            <a:ext cx="9385200" cy="1218900"/>
          </a:xfrm>
          <a:prstGeom prst="rect">
            <a:avLst/>
          </a:prstGeom>
        </p:spPr>
        <p:txBody>
          <a:bodyPr spcFirstLastPara="1" wrap="square" lIns="121900" tIns="121900" rIns="121900" bIns="121900" anchor="t" anchorCtr="0"/>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53" name="Google Shape;53;p5"/>
          <p:cNvSpPr txBox="1">
            <a:spLocks noGrp="1"/>
          </p:cNvSpPr>
          <p:nvPr>
            <p:ph type="body" idx="1"/>
          </p:nvPr>
        </p:nvSpPr>
        <p:spPr>
          <a:xfrm>
            <a:off x="1730000" y="2090067"/>
            <a:ext cx="4537500" cy="3881700"/>
          </a:xfrm>
          <a:prstGeom prst="rect">
            <a:avLst/>
          </a:prstGeom>
        </p:spPr>
        <p:txBody>
          <a:bodyPr spcFirstLastPara="1" wrap="square" lIns="121900" tIns="121900" rIns="121900" bIns="121900" anchor="t" anchorCtr="0"/>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54" name="Google Shape;54;p5"/>
          <p:cNvSpPr txBox="1">
            <a:spLocks noGrp="1"/>
          </p:cNvSpPr>
          <p:nvPr>
            <p:ph type="body" idx="2"/>
          </p:nvPr>
        </p:nvSpPr>
        <p:spPr>
          <a:xfrm>
            <a:off x="6577628" y="2090067"/>
            <a:ext cx="4537500" cy="3881700"/>
          </a:xfrm>
          <a:prstGeom prst="rect">
            <a:avLst/>
          </a:prstGeom>
        </p:spPr>
        <p:txBody>
          <a:bodyPr spcFirstLastPara="1" wrap="square" lIns="121900" tIns="121900" rIns="121900" bIns="121900" anchor="t" anchorCtr="0"/>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55" name="Google Shape;55;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grpSp>
        <p:nvGrpSpPr>
          <p:cNvPr id="56" name="Google Shape;56;p5"/>
          <p:cNvGrpSpPr/>
          <p:nvPr/>
        </p:nvGrpSpPr>
        <p:grpSpPr>
          <a:xfrm>
            <a:off x="323742" y="460687"/>
            <a:ext cx="1079040" cy="1028339"/>
            <a:chOff x="-758556" y="77865"/>
            <a:chExt cx="1635900" cy="1691626"/>
          </a:xfrm>
        </p:grpSpPr>
        <p:sp>
          <p:nvSpPr>
            <p:cNvPr id="57" name="Google Shape;57;p5"/>
            <p:cNvSpPr/>
            <p:nvPr/>
          </p:nvSpPr>
          <p:spPr>
            <a:xfrm rot="10800000">
              <a:off x="-755346" y="117391"/>
              <a:ext cx="1629600" cy="1652100"/>
            </a:xfrm>
            <a:prstGeom prst="blockArc">
              <a:avLst>
                <a:gd name="adj1" fmla="val 10800000"/>
                <a:gd name="adj2" fmla="val 21525289"/>
                <a:gd name="adj3" fmla="val 32829"/>
              </a:avLst>
            </a:prstGeom>
            <a:solidFill>
              <a:srgbClr val="1155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8" name="Google Shape;58;p5"/>
            <p:cNvSpPr/>
            <p:nvPr/>
          </p:nvSpPr>
          <p:spPr>
            <a:xfrm flipH="1">
              <a:off x="-758556" y="77865"/>
              <a:ext cx="1635900" cy="1557600"/>
            </a:xfrm>
            <a:prstGeom prst="blockArc">
              <a:avLst>
                <a:gd name="adj1" fmla="val 10800000"/>
                <a:gd name="adj2" fmla="val 92688"/>
                <a:gd name="adj3" fmla="val 14501"/>
              </a:avLst>
            </a:prstGeom>
            <a:solidFill>
              <a:srgbClr val="5FDC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8648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5"/>
        <p:cNvGrpSpPr/>
        <p:nvPr/>
      </p:nvGrpSpPr>
      <p:grpSpPr>
        <a:xfrm>
          <a:off x="0" y="0"/>
          <a:ext cx="0" cy="0"/>
          <a:chOff x="0" y="0"/>
          <a:chExt cx="0" cy="0"/>
        </a:xfrm>
      </p:grpSpPr>
      <p:sp>
        <p:nvSpPr>
          <p:cNvPr id="66" name="Google Shape;66;p7"/>
          <p:cNvSpPr txBox="1">
            <a:spLocks noGrp="1"/>
          </p:cNvSpPr>
          <p:nvPr>
            <p:ph type="title"/>
          </p:nvPr>
        </p:nvSpPr>
        <p:spPr>
          <a:xfrm>
            <a:off x="1730000" y="525000"/>
            <a:ext cx="5065200" cy="1990800"/>
          </a:xfrm>
          <a:prstGeom prst="rect">
            <a:avLst/>
          </a:prstGeom>
        </p:spPr>
        <p:txBody>
          <a:bodyPr spcFirstLastPara="1" wrap="square" lIns="121900" tIns="121900" rIns="121900" bIns="121900" anchor="t" anchorCtr="0"/>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67" name="Google Shape;67;p7"/>
          <p:cNvSpPr txBox="1">
            <a:spLocks noGrp="1"/>
          </p:cNvSpPr>
          <p:nvPr>
            <p:ph type="body" idx="1"/>
          </p:nvPr>
        </p:nvSpPr>
        <p:spPr>
          <a:xfrm>
            <a:off x="1730000" y="2630067"/>
            <a:ext cx="5065200" cy="3221100"/>
          </a:xfrm>
          <a:prstGeom prst="rect">
            <a:avLst/>
          </a:prstGeom>
        </p:spPr>
        <p:txBody>
          <a:bodyPr spcFirstLastPara="1" wrap="square" lIns="121900" tIns="121900" rIns="121900" bIns="121900" anchor="t" anchorCtr="0"/>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68" name="Google Shape;68;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grpSp>
        <p:nvGrpSpPr>
          <p:cNvPr id="69" name="Google Shape;69;p7"/>
          <p:cNvGrpSpPr/>
          <p:nvPr/>
        </p:nvGrpSpPr>
        <p:grpSpPr>
          <a:xfrm>
            <a:off x="323742" y="460687"/>
            <a:ext cx="1079040" cy="1028339"/>
            <a:chOff x="-758556" y="77865"/>
            <a:chExt cx="1635900" cy="1691626"/>
          </a:xfrm>
        </p:grpSpPr>
        <p:sp>
          <p:nvSpPr>
            <p:cNvPr id="70" name="Google Shape;70;p7"/>
            <p:cNvSpPr/>
            <p:nvPr/>
          </p:nvSpPr>
          <p:spPr>
            <a:xfrm rot="10800000">
              <a:off x="-755346" y="117391"/>
              <a:ext cx="1629600" cy="1652100"/>
            </a:xfrm>
            <a:prstGeom prst="blockArc">
              <a:avLst>
                <a:gd name="adj1" fmla="val 10800000"/>
                <a:gd name="adj2" fmla="val 21525289"/>
                <a:gd name="adj3" fmla="val 32829"/>
              </a:avLst>
            </a:prstGeom>
            <a:solidFill>
              <a:srgbClr val="1155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1" name="Google Shape;71;p7"/>
            <p:cNvSpPr/>
            <p:nvPr/>
          </p:nvSpPr>
          <p:spPr>
            <a:xfrm flipH="1">
              <a:off x="-758556" y="77865"/>
              <a:ext cx="1635900" cy="1557600"/>
            </a:xfrm>
            <a:prstGeom prst="blockArc">
              <a:avLst>
                <a:gd name="adj1" fmla="val 10800000"/>
                <a:gd name="adj2" fmla="val 92688"/>
                <a:gd name="adj3" fmla="val 14501"/>
              </a:avLst>
            </a:prstGeom>
            <a:solidFill>
              <a:srgbClr val="5FDC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77679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2"/>
        <p:cNvGrpSpPr/>
        <p:nvPr/>
      </p:nvGrpSpPr>
      <p:grpSpPr>
        <a:xfrm>
          <a:off x="0" y="0"/>
          <a:ext cx="0" cy="0"/>
          <a:chOff x="0" y="0"/>
          <a:chExt cx="0" cy="0"/>
        </a:xfrm>
      </p:grpSpPr>
      <p:sp>
        <p:nvSpPr>
          <p:cNvPr id="73" name="Google Shape;73;p8"/>
          <p:cNvSpPr txBox="1">
            <a:spLocks noGrp="1"/>
          </p:cNvSpPr>
          <p:nvPr>
            <p:ph type="title"/>
          </p:nvPr>
        </p:nvSpPr>
        <p:spPr>
          <a:xfrm>
            <a:off x="1098467" y="1155700"/>
            <a:ext cx="6116100" cy="4694700"/>
          </a:xfrm>
          <a:prstGeom prst="rect">
            <a:avLst/>
          </a:prstGeom>
        </p:spPr>
        <p:txBody>
          <a:bodyPr spcFirstLastPara="1" wrap="square" lIns="121900" tIns="121900" rIns="121900" bIns="121900" anchor="ctr" anchorCtr="0"/>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74" name="Google Shape;74;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grpSp>
        <p:nvGrpSpPr>
          <p:cNvPr id="75" name="Google Shape;75;p8"/>
          <p:cNvGrpSpPr/>
          <p:nvPr/>
        </p:nvGrpSpPr>
        <p:grpSpPr>
          <a:xfrm>
            <a:off x="8987518" y="2536077"/>
            <a:ext cx="1950360" cy="3713253"/>
            <a:chOff x="6740807" y="1902105"/>
            <a:chExt cx="1462807" cy="2785010"/>
          </a:xfrm>
        </p:grpSpPr>
        <p:sp>
          <p:nvSpPr>
            <p:cNvPr id="76" name="Google Shape;76;p8"/>
            <p:cNvSpPr/>
            <p:nvPr/>
          </p:nvSpPr>
          <p:spPr>
            <a:xfrm rot="2700000" flipH="1">
              <a:off x="6908284" y="2069582"/>
              <a:ext cx="808647" cy="808647"/>
            </a:xfrm>
            <a:prstGeom prst="blockArc">
              <a:avLst>
                <a:gd name="adj1" fmla="val 10800000"/>
                <a:gd name="adj2" fmla="val 236940"/>
                <a:gd name="adj3" fmla="val 20986"/>
              </a:avLst>
            </a:prstGeom>
            <a:solidFill>
              <a:srgbClr val="5FDC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sp>
          <p:nvSpPr>
            <p:cNvPr id="77" name="Google Shape;77;p8"/>
            <p:cNvSpPr/>
            <p:nvPr/>
          </p:nvSpPr>
          <p:spPr>
            <a:xfrm rot="-8100000">
              <a:off x="7227490" y="3710991"/>
              <a:ext cx="808647" cy="808647"/>
            </a:xfrm>
            <a:prstGeom prst="blockArc">
              <a:avLst>
                <a:gd name="adj1" fmla="val 10800000"/>
                <a:gd name="adj2" fmla="val 21513909"/>
                <a:gd name="adj3" fmla="val 34486"/>
              </a:avLst>
            </a:prstGeom>
            <a:solidFill>
              <a:srgbClr val="1155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8" name="Google Shape;78;p8"/>
          <p:cNvGrpSpPr/>
          <p:nvPr/>
        </p:nvGrpSpPr>
        <p:grpSpPr>
          <a:xfrm>
            <a:off x="5875053" y="0"/>
            <a:ext cx="6316642" cy="6857248"/>
            <a:chOff x="4406400" y="0"/>
            <a:chExt cx="4737600" cy="5143065"/>
          </a:xfrm>
        </p:grpSpPr>
        <p:sp>
          <p:nvSpPr>
            <p:cNvPr id="79" name="Google Shape;79;p8"/>
            <p:cNvSpPr/>
            <p:nvPr/>
          </p:nvSpPr>
          <p:spPr>
            <a:xfrm rot="5400000">
              <a:off x="4408200" y="-1800"/>
              <a:ext cx="4734000" cy="4737600"/>
            </a:xfrm>
            <a:prstGeom prst="diagStripe">
              <a:avLst>
                <a:gd name="adj" fmla="val 49469"/>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80" name="Google Shape;80;p8"/>
            <p:cNvSpPr/>
            <p:nvPr/>
          </p:nvSpPr>
          <p:spPr>
            <a:xfrm rot="5400000">
              <a:off x="4810675" y="1350"/>
              <a:ext cx="4324200" cy="4321500"/>
            </a:xfrm>
            <a:prstGeom prst="diagStripe">
              <a:avLst>
                <a:gd name="adj" fmla="val 0"/>
              </a:avLst>
            </a:prstGeom>
            <a:solidFill>
              <a:schemeClr val="lt1">
                <a:alpha val="346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81" name="Google Shape;81;p8"/>
            <p:cNvSpPr/>
            <p:nvPr/>
          </p:nvSpPr>
          <p:spPr>
            <a:xfrm rot="-5400000">
              <a:off x="5618399" y="1236468"/>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 name="Google Shape;82;p8"/>
            <p:cNvSpPr/>
            <p:nvPr/>
          </p:nvSpPr>
          <p:spPr>
            <a:xfrm flipH="1">
              <a:off x="5865534" y="1459632"/>
              <a:ext cx="808800" cy="808800"/>
            </a:xfrm>
            <a:prstGeom prst="diagStripe">
              <a:avLst>
                <a:gd name="adj" fmla="val 50000"/>
              </a:avLst>
            </a:prstGeom>
            <a:solidFill>
              <a:schemeClr val="lt1">
                <a:alpha val="731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 name="Google Shape;83;p8"/>
            <p:cNvSpPr/>
            <p:nvPr/>
          </p:nvSpPr>
          <p:spPr>
            <a:xfrm rot="-5400000">
              <a:off x="5987081" y="2469465"/>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 name="Google Shape;84;p8"/>
            <p:cNvSpPr/>
            <p:nvPr/>
          </p:nvSpPr>
          <p:spPr>
            <a:xfrm flipH="1">
              <a:off x="6222115" y="2676953"/>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 name="Google Shape;85;p8"/>
            <p:cNvSpPr/>
            <p:nvPr/>
          </p:nvSpPr>
          <p:spPr>
            <a:xfrm rot="-5400000">
              <a:off x="6675341" y="1862018"/>
              <a:ext cx="808800" cy="808800"/>
            </a:xfrm>
            <a:prstGeom prst="diagStripe">
              <a:avLst>
                <a:gd name="adj" fmla="val 50000"/>
              </a:avLst>
            </a:prstGeom>
            <a:solidFill>
              <a:schemeClr val="lt1">
                <a:alpha val="731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6" name="Google Shape;86;p8"/>
            <p:cNvSpPr/>
            <p:nvPr/>
          </p:nvSpPr>
          <p:spPr>
            <a:xfrm rot="2826265" flipH="1">
              <a:off x="6908138" y="2069487"/>
              <a:ext cx="808769" cy="808769"/>
            </a:xfrm>
            <a:prstGeom prst="blockArc">
              <a:avLst>
                <a:gd name="adj1" fmla="val 10800000"/>
                <a:gd name="adj2" fmla="val 236940"/>
                <a:gd name="adj3" fmla="val 20986"/>
              </a:avLst>
            </a:prstGeom>
            <a:solidFill>
              <a:srgbClr val="5FDC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7" name="Google Shape;87;p8"/>
            <p:cNvSpPr/>
            <p:nvPr/>
          </p:nvSpPr>
          <p:spPr>
            <a:xfrm rot="-5400000">
              <a:off x="6861141" y="2477810"/>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8" name="Google Shape;88;p8"/>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9" name="Google Shape;89;p8"/>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0" name="Google Shape;90;p8"/>
            <p:cNvSpPr/>
            <p:nvPr/>
          </p:nvSpPr>
          <p:spPr>
            <a:xfrm rot="-5400000">
              <a:off x="7047599" y="3095015"/>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 name="Google Shape;91;p8"/>
            <p:cNvSpPr/>
            <p:nvPr/>
          </p:nvSpPr>
          <p:spPr>
            <a:xfrm flipH="1">
              <a:off x="7276649" y="3302502"/>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2" name="Google Shape;92;p8"/>
            <p:cNvSpPr/>
            <p:nvPr/>
          </p:nvSpPr>
          <p:spPr>
            <a:xfrm rot="-8100000">
              <a:off x="7227490" y="3710991"/>
              <a:ext cx="808647" cy="808647"/>
            </a:xfrm>
            <a:prstGeom prst="blockArc">
              <a:avLst>
                <a:gd name="adj1" fmla="val 10800000"/>
                <a:gd name="adj2" fmla="val 21513909"/>
                <a:gd name="adj3" fmla="val 34486"/>
              </a:avLst>
            </a:prstGeom>
            <a:solidFill>
              <a:srgbClr val="1155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3" name="Google Shape;93;p8"/>
            <p:cNvSpPr/>
            <p:nvPr/>
          </p:nvSpPr>
          <p:spPr>
            <a:xfrm flipH="1">
              <a:off x="7462448" y="3918294"/>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4" name="Google Shape;94;p8"/>
            <p:cNvSpPr/>
            <p:nvPr/>
          </p:nvSpPr>
          <p:spPr>
            <a:xfrm rot="-5400000">
              <a:off x="8102491" y="3718473"/>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5" name="Google Shape;95;p8"/>
            <p:cNvSpPr/>
            <p:nvPr/>
          </p:nvSpPr>
          <p:spPr>
            <a:xfrm flipH="1">
              <a:off x="8334533" y="3925960"/>
              <a:ext cx="808800" cy="808800"/>
            </a:xfrm>
            <a:prstGeom prst="diagStripe">
              <a:avLst>
                <a:gd name="adj" fmla="val 50000"/>
              </a:avLst>
            </a:prstGeom>
            <a:solidFill>
              <a:schemeClr val="lt1">
                <a:alpha val="731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6" name="Google Shape;96;p8"/>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5298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
        <p:cNvGrpSpPr/>
        <p:nvPr/>
      </p:nvGrpSpPr>
      <p:grpSpPr>
        <a:xfrm>
          <a:off x="0" y="0"/>
          <a:ext cx="0" cy="0"/>
          <a:chOff x="0" y="0"/>
          <a:chExt cx="0" cy="0"/>
        </a:xfrm>
      </p:grpSpPr>
      <p:sp>
        <p:nvSpPr>
          <p:cNvPr id="98" name="Google Shape;98;p9"/>
          <p:cNvSpPr txBox="1">
            <a:spLocks noGrp="1"/>
          </p:cNvSpPr>
          <p:nvPr>
            <p:ph type="title"/>
          </p:nvPr>
        </p:nvSpPr>
        <p:spPr>
          <a:xfrm>
            <a:off x="1730000" y="2211100"/>
            <a:ext cx="4048500" cy="2335500"/>
          </a:xfrm>
          <a:prstGeom prst="rect">
            <a:avLst/>
          </a:prstGeom>
        </p:spPr>
        <p:txBody>
          <a:bodyPr spcFirstLastPara="1" wrap="square" lIns="121900" tIns="121900" rIns="121900" bIns="121900" anchor="t" anchorCtr="0"/>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99" name="Google Shape;99;p9"/>
          <p:cNvSpPr txBox="1">
            <a:spLocks noGrp="1"/>
          </p:cNvSpPr>
          <p:nvPr>
            <p:ph type="subTitle" idx="1"/>
          </p:nvPr>
        </p:nvSpPr>
        <p:spPr>
          <a:xfrm>
            <a:off x="1730000" y="4717333"/>
            <a:ext cx="4048500" cy="674700"/>
          </a:xfrm>
          <a:prstGeom prst="rect">
            <a:avLst/>
          </a:prstGeom>
        </p:spPr>
        <p:txBody>
          <a:bodyPr spcFirstLastPara="1" wrap="square" lIns="121900" tIns="121900" rIns="121900" bIns="121900" anchor="t" anchorCtr="0"/>
          <a:lstStyle>
            <a:lvl1pPr lvl="0">
              <a:lnSpc>
                <a:spcPct val="100000"/>
              </a:lnSpc>
              <a:spcBef>
                <a:spcPts val="0"/>
              </a:spcBef>
              <a:spcAft>
                <a:spcPts val="0"/>
              </a:spcAft>
              <a:buSzPts val="1700"/>
              <a:buNone/>
              <a:defRPr/>
            </a:lvl1pPr>
            <a:lvl2pPr lvl="1">
              <a:lnSpc>
                <a:spcPct val="100000"/>
              </a:lnSpc>
              <a:spcBef>
                <a:spcPts val="0"/>
              </a:spcBef>
              <a:spcAft>
                <a:spcPts val="0"/>
              </a:spcAft>
              <a:buSzPts val="1700"/>
              <a:buNone/>
              <a:defRPr sz="1700"/>
            </a:lvl2pPr>
            <a:lvl3pPr lvl="2">
              <a:lnSpc>
                <a:spcPct val="100000"/>
              </a:lnSpc>
              <a:spcBef>
                <a:spcPts val="0"/>
              </a:spcBef>
              <a:spcAft>
                <a:spcPts val="0"/>
              </a:spcAft>
              <a:buSzPts val="1700"/>
              <a:buNone/>
              <a:defRPr sz="1700"/>
            </a:lvl3pPr>
            <a:lvl4pPr lvl="3">
              <a:lnSpc>
                <a:spcPct val="100000"/>
              </a:lnSpc>
              <a:spcBef>
                <a:spcPts val="0"/>
              </a:spcBef>
              <a:spcAft>
                <a:spcPts val="0"/>
              </a:spcAft>
              <a:buSzPts val="1700"/>
              <a:buNone/>
              <a:defRPr sz="1700"/>
            </a:lvl4pPr>
            <a:lvl5pPr lvl="4">
              <a:lnSpc>
                <a:spcPct val="100000"/>
              </a:lnSpc>
              <a:spcBef>
                <a:spcPts val="0"/>
              </a:spcBef>
              <a:spcAft>
                <a:spcPts val="0"/>
              </a:spcAft>
              <a:buSzPts val="1700"/>
              <a:buNone/>
              <a:defRPr sz="1700"/>
            </a:lvl5pPr>
            <a:lvl6pPr lvl="5">
              <a:lnSpc>
                <a:spcPct val="100000"/>
              </a:lnSpc>
              <a:spcBef>
                <a:spcPts val="0"/>
              </a:spcBef>
              <a:spcAft>
                <a:spcPts val="0"/>
              </a:spcAft>
              <a:buSzPts val="1700"/>
              <a:buNone/>
              <a:defRPr sz="1700"/>
            </a:lvl6pPr>
            <a:lvl7pPr lvl="6">
              <a:lnSpc>
                <a:spcPct val="100000"/>
              </a:lnSpc>
              <a:spcBef>
                <a:spcPts val="0"/>
              </a:spcBef>
              <a:spcAft>
                <a:spcPts val="0"/>
              </a:spcAft>
              <a:buSzPts val="1700"/>
              <a:buNone/>
              <a:defRPr sz="1700"/>
            </a:lvl7pPr>
            <a:lvl8pPr lvl="7">
              <a:lnSpc>
                <a:spcPct val="100000"/>
              </a:lnSpc>
              <a:spcBef>
                <a:spcPts val="0"/>
              </a:spcBef>
              <a:spcAft>
                <a:spcPts val="0"/>
              </a:spcAft>
              <a:buSzPts val="1700"/>
              <a:buNone/>
              <a:defRPr sz="1700"/>
            </a:lvl8pPr>
            <a:lvl9pPr lvl="8">
              <a:lnSpc>
                <a:spcPct val="100000"/>
              </a:lnSpc>
              <a:spcBef>
                <a:spcPts val="0"/>
              </a:spcBef>
              <a:spcAft>
                <a:spcPts val="0"/>
              </a:spcAft>
              <a:buSzPts val="1700"/>
              <a:buNone/>
              <a:defRPr sz="1700"/>
            </a:lvl9pPr>
          </a:lstStyle>
          <a:p>
            <a:endParaRPr/>
          </a:p>
        </p:txBody>
      </p:sp>
      <p:sp>
        <p:nvSpPr>
          <p:cNvPr id="100" name="Google Shape;100;p9"/>
          <p:cNvSpPr txBox="1">
            <a:spLocks noGrp="1"/>
          </p:cNvSpPr>
          <p:nvPr>
            <p:ph type="body" idx="2"/>
          </p:nvPr>
        </p:nvSpPr>
        <p:spPr>
          <a:xfrm>
            <a:off x="6197600" y="2262133"/>
            <a:ext cx="4902300" cy="3129900"/>
          </a:xfrm>
          <a:prstGeom prst="rect">
            <a:avLst/>
          </a:prstGeom>
        </p:spPr>
        <p:txBody>
          <a:bodyPr spcFirstLastPara="1" wrap="square" lIns="121900" tIns="121900" rIns="121900" bIns="121900" anchor="t" anchorCtr="0"/>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101" name="Google Shape;101;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grpSp>
        <p:nvGrpSpPr>
          <p:cNvPr id="102" name="Google Shape;102;p9"/>
          <p:cNvGrpSpPr/>
          <p:nvPr/>
        </p:nvGrpSpPr>
        <p:grpSpPr>
          <a:xfrm>
            <a:off x="323742" y="460687"/>
            <a:ext cx="1079040" cy="1028339"/>
            <a:chOff x="-758556" y="77865"/>
            <a:chExt cx="1635900" cy="1691626"/>
          </a:xfrm>
        </p:grpSpPr>
        <p:sp>
          <p:nvSpPr>
            <p:cNvPr id="103" name="Google Shape;103;p9"/>
            <p:cNvSpPr/>
            <p:nvPr/>
          </p:nvSpPr>
          <p:spPr>
            <a:xfrm rot="10800000">
              <a:off x="-755346" y="117391"/>
              <a:ext cx="1629600" cy="1652100"/>
            </a:xfrm>
            <a:prstGeom prst="blockArc">
              <a:avLst>
                <a:gd name="adj1" fmla="val 10800000"/>
                <a:gd name="adj2" fmla="val 21525289"/>
                <a:gd name="adj3" fmla="val 32829"/>
              </a:avLst>
            </a:prstGeom>
            <a:solidFill>
              <a:srgbClr val="1155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4" name="Google Shape;104;p9"/>
            <p:cNvSpPr/>
            <p:nvPr/>
          </p:nvSpPr>
          <p:spPr>
            <a:xfrm flipH="1">
              <a:off x="-758556" y="77865"/>
              <a:ext cx="1635900" cy="1557600"/>
            </a:xfrm>
            <a:prstGeom prst="blockArc">
              <a:avLst>
                <a:gd name="adj1" fmla="val 10800000"/>
                <a:gd name="adj2" fmla="val 92688"/>
                <a:gd name="adj3" fmla="val 14501"/>
              </a:avLst>
            </a:prstGeom>
            <a:solidFill>
              <a:srgbClr val="5FDC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57927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447EC-9676-4A18-809C-F62A9783D1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49E-D8C3-4562-A641-21A59574AD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56855-C3EF-4063-85A3-99112322E8FF}"/>
              </a:ext>
            </a:extLst>
          </p:cNvPr>
          <p:cNvSpPr>
            <a:spLocks noGrp="1"/>
          </p:cNvSpPr>
          <p:nvPr>
            <p:ph type="dt" sz="half" idx="10"/>
          </p:nvPr>
        </p:nvSpPr>
        <p:spPr/>
        <p:txBody>
          <a:bodyPr/>
          <a:lstStyle/>
          <a:p>
            <a:fld id="{C74A8564-10C8-4060-86DB-CC35672B7588}" type="datetimeFigureOut">
              <a:rPr lang="en-US" smtClean="0"/>
              <a:t>1/20/2019</a:t>
            </a:fld>
            <a:endParaRPr lang="en-US"/>
          </a:p>
        </p:txBody>
      </p:sp>
      <p:sp>
        <p:nvSpPr>
          <p:cNvPr id="5" name="Footer Placeholder 4">
            <a:extLst>
              <a:ext uri="{FF2B5EF4-FFF2-40B4-BE49-F238E27FC236}">
                <a16:creationId xmlns:a16="http://schemas.microsoft.com/office/drawing/2014/main" id="{E2043DD3-9523-4E46-8BDF-58B0BBB26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413BD-5ABB-468D-BF0E-59203D202652}"/>
              </a:ext>
            </a:extLst>
          </p:cNvPr>
          <p:cNvSpPr>
            <a:spLocks noGrp="1"/>
          </p:cNvSpPr>
          <p:nvPr>
            <p:ph type="sldNum" sz="quarter" idx="12"/>
          </p:nvPr>
        </p:nvSpPr>
        <p:spPr/>
        <p:txBody>
          <a:bodyPr/>
          <a:lstStyle/>
          <a:p>
            <a:fld id="{15E406AC-D368-41FE-A91D-CA0652E439E3}" type="slidenum">
              <a:rPr lang="en-US" smtClean="0"/>
              <a:t>‹#›</a:t>
            </a:fld>
            <a:endParaRPr lang="en-US"/>
          </a:p>
        </p:txBody>
      </p:sp>
    </p:spTree>
    <p:extLst>
      <p:ext uri="{BB962C8B-B14F-4D97-AF65-F5344CB8AC3E}">
        <p14:creationId xmlns:p14="http://schemas.microsoft.com/office/powerpoint/2010/main" val="4100563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0" y="5504636"/>
            <a:ext cx="931877" cy="912853"/>
            <a:chOff x="0" y="3785672"/>
            <a:chExt cx="698925" cy="684657"/>
          </a:xfrm>
        </p:grpSpPr>
        <p:sp>
          <p:nvSpPr>
            <p:cNvPr id="107" name="Google Shape;107;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8" name="Google Shape;108;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09" name="Google Shape;109;p10"/>
          <p:cNvSpPr txBox="1">
            <a:spLocks noGrp="1"/>
          </p:cNvSpPr>
          <p:nvPr>
            <p:ph type="body" idx="1"/>
          </p:nvPr>
        </p:nvSpPr>
        <p:spPr>
          <a:xfrm>
            <a:off x="1083633" y="5740500"/>
            <a:ext cx="9248100" cy="698400"/>
          </a:xfrm>
          <a:prstGeom prst="rect">
            <a:avLst/>
          </a:prstGeom>
        </p:spPr>
        <p:txBody>
          <a:bodyPr spcFirstLastPara="1" wrap="square" lIns="121900" tIns="121900" rIns="121900" bIns="121900" anchor="ctr" anchorCtr="0"/>
          <a:lstStyle>
            <a:lvl1pPr marL="457200" lvl="0" indent="-228600">
              <a:lnSpc>
                <a:spcPct val="100000"/>
              </a:lnSpc>
              <a:spcBef>
                <a:spcPts val="0"/>
              </a:spcBef>
              <a:spcAft>
                <a:spcPts val="0"/>
              </a:spcAft>
              <a:buSzPts val="1700"/>
              <a:buNone/>
              <a:defRPr/>
            </a:lvl1pPr>
          </a:lstStyle>
          <a:p>
            <a:endParaRPr/>
          </a:p>
        </p:txBody>
      </p:sp>
      <p:sp>
        <p:nvSpPr>
          <p:cNvPr id="110" name="Google Shape;110;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6451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1"/>
        <p:cNvGrpSpPr/>
        <p:nvPr/>
      </p:nvGrpSpPr>
      <p:grpSpPr>
        <a:xfrm>
          <a:off x="0" y="0"/>
          <a:ext cx="0" cy="0"/>
          <a:chOff x="0" y="0"/>
          <a:chExt cx="0" cy="0"/>
        </a:xfrm>
      </p:grpSpPr>
      <p:sp>
        <p:nvSpPr>
          <p:cNvPr id="112" name="Google Shape;112;p11"/>
          <p:cNvSpPr txBox="1">
            <a:spLocks noGrp="1"/>
          </p:cNvSpPr>
          <p:nvPr>
            <p:ph type="title" hasCustomPrompt="1"/>
          </p:nvPr>
        </p:nvSpPr>
        <p:spPr>
          <a:xfrm>
            <a:off x="1098467" y="1712900"/>
            <a:ext cx="6368100" cy="1734300"/>
          </a:xfrm>
          <a:prstGeom prst="rect">
            <a:avLst/>
          </a:prstGeom>
        </p:spPr>
        <p:txBody>
          <a:bodyPr spcFirstLastPara="1" wrap="square" lIns="121900" tIns="121900" rIns="121900" bIns="121900" anchor="t" anchorCtr="0"/>
          <a:lstStyle>
            <a:lvl1pPr lvl="0">
              <a:spcBef>
                <a:spcPts val="0"/>
              </a:spcBef>
              <a:spcAft>
                <a:spcPts val="0"/>
              </a:spcAft>
              <a:buSzPts val="10700"/>
              <a:buNone/>
              <a:defRPr sz="10700"/>
            </a:lvl1pPr>
            <a:lvl2pPr lvl="1">
              <a:spcBef>
                <a:spcPts val="0"/>
              </a:spcBef>
              <a:spcAft>
                <a:spcPts val="0"/>
              </a:spcAft>
              <a:buSzPts val="10700"/>
              <a:buNone/>
              <a:defRPr sz="10700"/>
            </a:lvl2pPr>
            <a:lvl3pPr lvl="2">
              <a:spcBef>
                <a:spcPts val="0"/>
              </a:spcBef>
              <a:spcAft>
                <a:spcPts val="0"/>
              </a:spcAft>
              <a:buSzPts val="10700"/>
              <a:buNone/>
              <a:defRPr sz="10700"/>
            </a:lvl3pPr>
            <a:lvl4pPr lvl="3">
              <a:spcBef>
                <a:spcPts val="0"/>
              </a:spcBef>
              <a:spcAft>
                <a:spcPts val="0"/>
              </a:spcAft>
              <a:buSzPts val="10700"/>
              <a:buNone/>
              <a:defRPr sz="10700"/>
            </a:lvl4pPr>
            <a:lvl5pPr lvl="4">
              <a:spcBef>
                <a:spcPts val="0"/>
              </a:spcBef>
              <a:spcAft>
                <a:spcPts val="0"/>
              </a:spcAft>
              <a:buSzPts val="10700"/>
              <a:buNone/>
              <a:defRPr sz="10700"/>
            </a:lvl5pPr>
            <a:lvl6pPr lvl="5">
              <a:spcBef>
                <a:spcPts val="0"/>
              </a:spcBef>
              <a:spcAft>
                <a:spcPts val="0"/>
              </a:spcAft>
              <a:buSzPts val="10700"/>
              <a:buNone/>
              <a:defRPr sz="10700"/>
            </a:lvl6pPr>
            <a:lvl7pPr lvl="6">
              <a:spcBef>
                <a:spcPts val="0"/>
              </a:spcBef>
              <a:spcAft>
                <a:spcPts val="0"/>
              </a:spcAft>
              <a:buSzPts val="10700"/>
              <a:buNone/>
              <a:defRPr sz="10700"/>
            </a:lvl7pPr>
            <a:lvl8pPr lvl="7">
              <a:spcBef>
                <a:spcPts val="0"/>
              </a:spcBef>
              <a:spcAft>
                <a:spcPts val="0"/>
              </a:spcAft>
              <a:buSzPts val="10700"/>
              <a:buNone/>
              <a:defRPr sz="10700"/>
            </a:lvl8pPr>
            <a:lvl9pPr lvl="8">
              <a:spcBef>
                <a:spcPts val="0"/>
              </a:spcBef>
              <a:spcAft>
                <a:spcPts val="0"/>
              </a:spcAft>
              <a:buSzPts val="10700"/>
              <a:buNone/>
              <a:defRPr sz="10700"/>
            </a:lvl9pPr>
          </a:lstStyle>
          <a:p>
            <a:r>
              <a:t>xx%</a:t>
            </a:r>
          </a:p>
        </p:txBody>
      </p:sp>
      <p:sp>
        <p:nvSpPr>
          <p:cNvPr id="113" name="Google Shape;113;p11"/>
          <p:cNvSpPr txBox="1">
            <a:spLocks noGrp="1"/>
          </p:cNvSpPr>
          <p:nvPr>
            <p:ph type="body" idx="1"/>
          </p:nvPr>
        </p:nvSpPr>
        <p:spPr>
          <a:xfrm>
            <a:off x="1098467" y="3524166"/>
            <a:ext cx="6368100" cy="1625100"/>
          </a:xfrm>
          <a:prstGeom prst="rect">
            <a:avLst/>
          </a:prstGeom>
        </p:spPr>
        <p:txBody>
          <a:bodyPr spcFirstLastPara="1" wrap="square" lIns="121900" tIns="121900" rIns="121900" bIns="121900" anchor="t" anchorCtr="0"/>
          <a:lstStyle>
            <a:lvl1pPr marL="457200" lvl="0" indent="-336550">
              <a:spcBef>
                <a:spcPts val="0"/>
              </a:spcBef>
              <a:spcAft>
                <a:spcPts val="0"/>
              </a:spcAft>
              <a:buSzPts val="1700"/>
              <a:buChar char="●"/>
              <a:defRPr/>
            </a:lvl1pPr>
            <a:lvl2pPr marL="914400" lvl="1" indent="-323850">
              <a:spcBef>
                <a:spcPts val="2100"/>
              </a:spcBef>
              <a:spcAft>
                <a:spcPts val="0"/>
              </a:spcAft>
              <a:buSzPts val="1500"/>
              <a:buChar char="○"/>
              <a:defRPr/>
            </a:lvl2pPr>
            <a:lvl3pPr marL="1371600" lvl="2" indent="-323850">
              <a:spcBef>
                <a:spcPts val="2100"/>
              </a:spcBef>
              <a:spcAft>
                <a:spcPts val="0"/>
              </a:spcAft>
              <a:buSzPts val="1500"/>
              <a:buChar char="■"/>
              <a:defRPr/>
            </a:lvl3pPr>
            <a:lvl4pPr marL="1828800" lvl="3" indent="-323850">
              <a:spcBef>
                <a:spcPts val="2100"/>
              </a:spcBef>
              <a:spcAft>
                <a:spcPts val="0"/>
              </a:spcAft>
              <a:buSzPts val="1500"/>
              <a:buChar char="●"/>
              <a:defRPr/>
            </a:lvl4pPr>
            <a:lvl5pPr marL="2286000" lvl="4" indent="-323850">
              <a:spcBef>
                <a:spcPts val="2100"/>
              </a:spcBef>
              <a:spcAft>
                <a:spcPts val="0"/>
              </a:spcAft>
              <a:buSzPts val="1500"/>
              <a:buChar char="○"/>
              <a:defRPr/>
            </a:lvl5pPr>
            <a:lvl6pPr marL="2743200" lvl="5" indent="-323850">
              <a:spcBef>
                <a:spcPts val="2100"/>
              </a:spcBef>
              <a:spcAft>
                <a:spcPts val="0"/>
              </a:spcAft>
              <a:buSzPts val="1500"/>
              <a:buChar char="■"/>
              <a:defRPr/>
            </a:lvl6pPr>
            <a:lvl7pPr marL="3200400" lvl="6" indent="-323850">
              <a:spcBef>
                <a:spcPts val="2100"/>
              </a:spcBef>
              <a:spcAft>
                <a:spcPts val="0"/>
              </a:spcAft>
              <a:buSzPts val="1500"/>
              <a:buChar char="●"/>
              <a:defRPr/>
            </a:lvl7pPr>
            <a:lvl8pPr marL="3657600" lvl="7" indent="-323850">
              <a:spcBef>
                <a:spcPts val="2100"/>
              </a:spcBef>
              <a:spcAft>
                <a:spcPts val="0"/>
              </a:spcAft>
              <a:buSzPts val="1500"/>
              <a:buChar char="○"/>
              <a:defRPr/>
            </a:lvl8pPr>
            <a:lvl9pPr marL="4114800" lvl="8" indent="-323850">
              <a:spcBef>
                <a:spcPts val="2100"/>
              </a:spcBef>
              <a:spcAft>
                <a:spcPts val="2100"/>
              </a:spcAft>
              <a:buSzPts val="1500"/>
              <a:buChar char="■"/>
              <a:defRPr/>
            </a:lvl9pPr>
          </a:lstStyle>
          <a:p>
            <a:endParaRPr/>
          </a:p>
        </p:txBody>
      </p:sp>
      <p:sp>
        <p:nvSpPr>
          <p:cNvPr id="114" name="Google Shape;114;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grpSp>
        <p:nvGrpSpPr>
          <p:cNvPr id="115" name="Google Shape;115;p11"/>
          <p:cNvGrpSpPr/>
          <p:nvPr/>
        </p:nvGrpSpPr>
        <p:grpSpPr>
          <a:xfrm>
            <a:off x="8987518" y="2536077"/>
            <a:ext cx="1950360" cy="3713253"/>
            <a:chOff x="6740807" y="1902105"/>
            <a:chExt cx="1462807" cy="2785010"/>
          </a:xfrm>
        </p:grpSpPr>
        <p:sp>
          <p:nvSpPr>
            <p:cNvPr id="116" name="Google Shape;116;p11"/>
            <p:cNvSpPr/>
            <p:nvPr/>
          </p:nvSpPr>
          <p:spPr>
            <a:xfrm rot="2700000" flipH="1">
              <a:off x="6908284" y="2069582"/>
              <a:ext cx="808647" cy="808647"/>
            </a:xfrm>
            <a:prstGeom prst="blockArc">
              <a:avLst>
                <a:gd name="adj1" fmla="val 10800000"/>
                <a:gd name="adj2" fmla="val 236940"/>
                <a:gd name="adj3" fmla="val 20986"/>
              </a:avLst>
            </a:prstGeom>
            <a:solidFill>
              <a:srgbClr val="5FDC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500"/>
            </a:p>
          </p:txBody>
        </p:sp>
        <p:sp>
          <p:nvSpPr>
            <p:cNvPr id="117" name="Google Shape;117;p11"/>
            <p:cNvSpPr/>
            <p:nvPr/>
          </p:nvSpPr>
          <p:spPr>
            <a:xfrm rot="-8100000">
              <a:off x="7227490" y="3710991"/>
              <a:ext cx="808647" cy="808647"/>
            </a:xfrm>
            <a:prstGeom prst="blockArc">
              <a:avLst>
                <a:gd name="adj1" fmla="val 10800000"/>
                <a:gd name="adj2" fmla="val 21513909"/>
                <a:gd name="adj3" fmla="val 34486"/>
              </a:avLst>
            </a:prstGeom>
            <a:solidFill>
              <a:srgbClr val="1155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18" name="Google Shape;118;p11"/>
          <p:cNvGrpSpPr/>
          <p:nvPr/>
        </p:nvGrpSpPr>
        <p:grpSpPr>
          <a:xfrm>
            <a:off x="5875053" y="0"/>
            <a:ext cx="6316642" cy="6857248"/>
            <a:chOff x="4406400" y="0"/>
            <a:chExt cx="4737600" cy="5143065"/>
          </a:xfrm>
        </p:grpSpPr>
        <p:sp>
          <p:nvSpPr>
            <p:cNvPr id="119" name="Google Shape;119;p11"/>
            <p:cNvSpPr/>
            <p:nvPr/>
          </p:nvSpPr>
          <p:spPr>
            <a:xfrm rot="5400000">
              <a:off x="4408200" y="-1800"/>
              <a:ext cx="4734000" cy="4737600"/>
            </a:xfrm>
            <a:prstGeom prst="diagStripe">
              <a:avLst>
                <a:gd name="adj" fmla="val 49469"/>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20" name="Google Shape;120;p11"/>
            <p:cNvSpPr/>
            <p:nvPr/>
          </p:nvSpPr>
          <p:spPr>
            <a:xfrm rot="5400000">
              <a:off x="4810675" y="1350"/>
              <a:ext cx="4324200" cy="4321500"/>
            </a:xfrm>
            <a:prstGeom prst="diagStripe">
              <a:avLst>
                <a:gd name="adj" fmla="val 0"/>
              </a:avLst>
            </a:prstGeom>
            <a:solidFill>
              <a:schemeClr val="lt1">
                <a:alpha val="346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21" name="Google Shape;121;p11"/>
            <p:cNvSpPr/>
            <p:nvPr/>
          </p:nvSpPr>
          <p:spPr>
            <a:xfrm rot="-5400000">
              <a:off x="5618399" y="1236468"/>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 name="Google Shape;122;p11"/>
            <p:cNvSpPr/>
            <p:nvPr/>
          </p:nvSpPr>
          <p:spPr>
            <a:xfrm flipH="1">
              <a:off x="5865534" y="1459632"/>
              <a:ext cx="808800" cy="808800"/>
            </a:xfrm>
            <a:prstGeom prst="diagStripe">
              <a:avLst>
                <a:gd name="adj" fmla="val 50000"/>
              </a:avLst>
            </a:prstGeom>
            <a:solidFill>
              <a:schemeClr val="lt1">
                <a:alpha val="731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 name="Google Shape;123;p11"/>
            <p:cNvSpPr/>
            <p:nvPr/>
          </p:nvSpPr>
          <p:spPr>
            <a:xfrm rot="-5400000">
              <a:off x="5987081" y="2469465"/>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p11"/>
            <p:cNvSpPr/>
            <p:nvPr/>
          </p:nvSpPr>
          <p:spPr>
            <a:xfrm flipH="1">
              <a:off x="6222115" y="2676953"/>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 name="Google Shape;125;p11"/>
            <p:cNvSpPr/>
            <p:nvPr/>
          </p:nvSpPr>
          <p:spPr>
            <a:xfrm rot="-5400000">
              <a:off x="6675341" y="1862018"/>
              <a:ext cx="808800" cy="808800"/>
            </a:xfrm>
            <a:prstGeom prst="diagStripe">
              <a:avLst>
                <a:gd name="adj" fmla="val 50000"/>
              </a:avLst>
            </a:prstGeom>
            <a:solidFill>
              <a:schemeClr val="lt1">
                <a:alpha val="731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126" name="Google Shape;126;p11"/>
            <p:cNvSpPr/>
            <p:nvPr/>
          </p:nvSpPr>
          <p:spPr>
            <a:xfrm rot="2826265" flipH="1">
              <a:off x="6908138" y="2069487"/>
              <a:ext cx="808769" cy="808769"/>
            </a:xfrm>
            <a:prstGeom prst="blockArc">
              <a:avLst>
                <a:gd name="adj1" fmla="val 10800000"/>
                <a:gd name="adj2" fmla="val 236940"/>
                <a:gd name="adj3" fmla="val 20986"/>
              </a:avLst>
            </a:prstGeom>
            <a:solidFill>
              <a:srgbClr val="5FDC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7" name="Google Shape;127;p11"/>
            <p:cNvSpPr/>
            <p:nvPr/>
          </p:nvSpPr>
          <p:spPr>
            <a:xfrm rot="-5400000">
              <a:off x="6861141" y="2477810"/>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 name="Google Shape;128;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 name="Google Shape;129;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 name="Google Shape;130;p11"/>
            <p:cNvSpPr/>
            <p:nvPr/>
          </p:nvSpPr>
          <p:spPr>
            <a:xfrm rot="-5400000">
              <a:off x="7047599" y="3095015"/>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p11"/>
            <p:cNvSpPr/>
            <p:nvPr/>
          </p:nvSpPr>
          <p:spPr>
            <a:xfrm flipH="1">
              <a:off x="7276649" y="3302502"/>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2" name="Google Shape;132;p11"/>
            <p:cNvSpPr/>
            <p:nvPr/>
          </p:nvSpPr>
          <p:spPr>
            <a:xfrm rot="-8100000">
              <a:off x="7227490" y="3710991"/>
              <a:ext cx="808647" cy="808647"/>
            </a:xfrm>
            <a:prstGeom prst="blockArc">
              <a:avLst>
                <a:gd name="adj1" fmla="val 10800000"/>
                <a:gd name="adj2" fmla="val 21513909"/>
                <a:gd name="adj3" fmla="val 34486"/>
              </a:avLst>
            </a:prstGeom>
            <a:solidFill>
              <a:srgbClr val="1155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 name="Google Shape;133;p11"/>
            <p:cNvSpPr/>
            <p:nvPr/>
          </p:nvSpPr>
          <p:spPr>
            <a:xfrm flipH="1">
              <a:off x="7462448" y="3918294"/>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 name="Google Shape;134;p11"/>
            <p:cNvSpPr/>
            <p:nvPr/>
          </p:nvSpPr>
          <p:spPr>
            <a:xfrm rot="-5400000">
              <a:off x="8102491" y="3718473"/>
              <a:ext cx="808800" cy="808800"/>
            </a:xfrm>
            <a:prstGeom prst="diagStripe">
              <a:avLst>
                <a:gd name="adj" fmla="val 50000"/>
              </a:avLst>
            </a:prstGeom>
            <a:solidFill>
              <a:srgbClr val="66666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5" name="Google Shape;135;p11"/>
            <p:cNvSpPr/>
            <p:nvPr/>
          </p:nvSpPr>
          <p:spPr>
            <a:xfrm flipH="1">
              <a:off x="8334533" y="3925960"/>
              <a:ext cx="808800" cy="808800"/>
            </a:xfrm>
            <a:prstGeom prst="diagStripe">
              <a:avLst>
                <a:gd name="adj" fmla="val 50000"/>
              </a:avLst>
            </a:prstGeom>
            <a:solidFill>
              <a:schemeClr val="lt1">
                <a:alpha val="7310"/>
              </a:schemeClr>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6" name="Google Shape;136;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74669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7022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39"/>
        <p:cNvGrpSpPr/>
        <p:nvPr/>
      </p:nvGrpSpPr>
      <p:grpSpPr>
        <a:xfrm>
          <a:off x="0" y="0"/>
          <a:ext cx="0" cy="0"/>
          <a:chOff x="0" y="0"/>
          <a:chExt cx="0" cy="0"/>
        </a:xfrm>
      </p:grpSpPr>
      <p:sp>
        <p:nvSpPr>
          <p:cNvPr id="140" name="Google Shape;140;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37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37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37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37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37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37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37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37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3700"/>
              <a:buNone/>
              <a:defRPr sz="4400" b="0" i="0" u="none" strike="noStrike" cap="none">
                <a:solidFill>
                  <a:schemeClr val="dk1"/>
                </a:solidFill>
                <a:latin typeface="Calibri"/>
                <a:ea typeface="Calibri"/>
                <a:cs typeface="Calibri"/>
                <a:sym typeface="Calibri"/>
              </a:defRPr>
            </a:lvl9pPr>
          </a:lstStyle>
          <a:p>
            <a:endParaRPr/>
          </a:p>
        </p:txBody>
      </p:sp>
      <p:sp>
        <p:nvSpPr>
          <p:cNvPr id="141" name="Google Shape;141;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21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2100"/>
              </a:spcBef>
              <a:spcAft>
                <a:spcPts val="210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42" name="Google Shape;142;p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5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143" name="Google Shape;143;p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500"/>
              <a:buNone/>
              <a:defRPr sz="1900" b="0" i="0" u="none" strike="noStrike" cap="none">
                <a:solidFill>
                  <a:schemeClr val="dk1"/>
                </a:solidFill>
                <a:latin typeface="Arial"/>
                <a:ea typeface="Arial"/>
                <a:cs typeface="Arial"/>
                <a:sym typeface="Arial"/>
              </a:defRPr>
            </a:lvl9pPr>
          </a:lstStyle>
          <a:p>
            <a:endParaRPr/>
          </a:p>
        </p:txBody>
      </p:sp>
      <p:sp>
        <p:nvSpPr>
          <p:cNvPr id="144" name="Google Shape;144;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300">
              <a:solidFill>
                <a:srgbClr val="434343"/>
              </a:solidFill>
              <a:latin typeface="Lato"/>
              <a:ea typeface="Lato"/>
              <a:cs typeface="Lato"/>
              <a:sym typeface="Lato"/>
            </a:endParaRPr>
          </a:p>
        </p:txBody>
      </p:sp>
    </p:spTree>
    <p:extLst>
      <p:ext uri="{BB962C8B-B14F-4D97-AF65-F5344CB8AC3E}">
        <p14:creationId xmlns:p14="http://schemas.microsoft.com/office/powerpoint/2010/main" val="3256291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410A5C-0A1A-EE42-9B0C-74CD94C13DF6}" type="slidenum">
              <a:rPr lang="en-US"/>
              <a:pPr>
                <a:defRPr/>
              </a:pPr>
              <a:t>‹#›</a:t>
            </a:fld>
            <a:endParaRPr lang="en-US"/>
          </a:p>
        </p:txBody>
      </p:sp>
    </p:spTree>
    <p:extLst>
      <p:ext uri="{BB962C8B-B14F-4D97-AF65-F5344CB8AC3E}">
        <p14:creationId xmlns:p14="http://schemas.microsoft.com/office/powerpoint/2010/main" val="1152132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D308AB-0BB1-4C42-A11F-D789229680DA}" type="slidenum">
              <a:rPr lang="en-US"/>
              <a:pPr>
                <a:defRPr/>
              </a:pPr>
              <a:t>‹#›</a:t>
            </a:fld>
            <a:endParaRPr lang="en-US"/>
          </a:p>
        </p:txBody>
      </p:sp>
    </p:spTree>
    <p:extLst>
      <p:ext uri="{BB962C8B-B14F-4D97-AF65-F5344CB8AC3E}">
        <p14:creationId xmlns:p14="http://schemas.microsoft.com/office/powerpoint/2010/main" val="727308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872452-0D4F-4345-8897-1C3E5CB3DD2C}" type="slidenum">
              <a:rPr lang="en-US"/>
              <a:pPr>
                <a:defRPr/>
              </a:pPr>
              <a:t>‹#›</a:t>
            </a:fld>
            <a:endParaRPr lang="en-US"/>
          </a:p>
        </p:txBody>
      </p:sp>
    </p:spTree>
    <p:extLst>
      <p:ext uri="{BB962C8B-B14F-4D97-AF65-F5344CB8AC3E}">
        <p14:creationId xmlns:p14="http://schemas.microsoft.com/office/powerpoint/2010/main" val="2717482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0497B0-FCCE-5A43-8465-4264C9B093B8}" type="slidenum">
              <a:rPr lang="en-US"/>
              <a:pPr>
                <a:defRPr/>
              </a:pPr>
              <a:t>‹#›</a:t>
            </a:fld>
            <a:endParaRPr lang="en-US"/>
          </a:p>
        </p:txBody>
      </p:sp>
    </p:spTree>
    <p:extLst>
      <p:ext uri="{BB962C8B-B14F-4D97-AF65-F5344CB8AC3E}">
        <p14:creationId xmlns:p14="http://schemas.microsoft.com/office/powerpoint/2010/main" val="3530853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D66DE0-6197-8C4B-858E-38807640AF00}" type="slidenum">
              <a:rPr lang="en-US"/>
              <a:pPr>
                <a:defRPr/>
              </a:pPr>
              <a:t>‹#›</a:t>
            </a:fld>
            <a:endParaRPr lang="en-US"/>
          </a:p>
        </p:txBody>
      </p:sp>
    </p:spTree>
    <p:extLst>
      <p:ext uri="{BB962C8B-B14F-4D97-AF65-F5344CB8AC3E}">
        <p14:creationId xmlns:p14="http://schemas.microsoft.com/office/powerpoint/2010/main" val="22865667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0F1480-B63A-A44D-8A0A-DF871C83BF0A}" type="slidenum">
              <a:rPr lang="en-US"/>
              <a:pPr>
                <a:defRPr/>
              </a:pPr>
              <a:t>‹#›</a:t>
            </a:fld>
            <a:endParaRPr lang="en-US"/>
          </a:p>
        </p:txBody>
      </p:sp>
    </p:spTree>
    <p:extLst>
      <p:ext uri="{BB962C8B-B14F-4D97-AF65-F5344CB8AC3E}">
        <p14:creationId xmlns:p14="http://schemas.microsoft.com/office/powerpoint/2010/main" val="197715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58F4E-127F-47A0-A6EF-7F028D554E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3F4C83-1AB3-422F-9417-58CE9C5863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EFDD06-F549-4470-9FA8-FA95EA291F79}"/>
              </a:ext>
            </a:extLst>
          </p:cNvPr>
          <p:cNvSpPr>
            <a:spLocks noGrp="1"/>
          </p:cNvSpPr>
          <p:nvPr>
            <p:ph type="dt" sz="half" idx="10"/>
          </p:nvPr>
        </p:nvSpPr>
        <p:spPr/>
        <p:txBody>
          <a:bodyPr/>
          <a:lstStyle/>
          <a:p>
            <a:fld id="{C74A8564-10C8-4060-86DB-CC35672B7588}" type="datetimeFigureOut">
              <a:rPr lang="en-US" smtClean="0"/>
              <a:t>1/20/2019</a:t>
            </a:fld>
            <a:endParaRPr lang="en-US"/>
          </a:p>
        </p:txBody>
      </p:sp>
      <p:sp>
        <p:nvSpPr>
          <p:cNvPr id="5" name="Footer Placeholder 4">
            <a:extLst>
              <a:ext uri="{FF2B5EF4-FFF2-40B4-BE49-F238E27FC236}">
                <a16:creationId xmlns:a16="http://schemas.microsoft.com/office/drawing/2014/main" id="{CFBBCBD9-E0B8-401F-B638-7CDCB6AC38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DFEF3A-133B-4B19-8A84-8E89088A03DE}"/>
              </a:ext>
            </a:extLst>
          </p:cNvPr>
          <p:cNvSpPr>
            <a:spLocks noGrp="1"/>
          </p:cNvSpPr>
          <p:nvPr>
            <p:ph type="sldNum" sz="quarter" idx="12"/>
          </p:nvPr>
        </p:nvSpPr>
        <p:spPr/>
        <p:txBody>
          <a:bodyPr/>
          <a:lstStyle/>
          <a:p>
            <a:fld id="{15E406AC-D368-41FE-A91D-CA0652E439E3}" type="slidenum">
              <a:rPr lang="en-US" smtClean="0"/>
              <a:t>‹#›</a:t>
            </a:fld>
            <a:endParaRPr lang="en-US"/>
          </a:p>
        </p:txBody>
      </p:sp>
    </p:spTree>
    <p:extLst>
      <p:ext uri="{BB962C8B-B14F-4D97-AF65-F5344CB8AC3E}">
        <p14:creationId xmlns:p14="http://schemas.microsoft.com/office/powerpoint/2010/main" val="521063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6E2DDB-E115-474F-B0F5-8F81D4A6CC81}" type="slidenum">
              <a:rPr lang="en-US"/>
              <a:pPr>
                <a:defRPr/>
              </a:pPr>
              <a:t>‹#›</a:t>
            </a:fld>
            <a:endParaRPr lang="en-US"/>
          </a:p>
        </p:txBody>
      </p:sp>
    </p:spTree>
    <p:extLst>
      <p:ext uri="{BB962C8B-B14F-4D97-AF65-F5344CB8AC3E}">
        <p14:creationId xmlns:p14="http://schemas.microsoft.com/office/powerpoint/2010/main" val="37615404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FB34A6-C923-0742-93AE-58DFBD80210B}" type="slidenum">
              <a:rPr lang="en-US"/>
              <a:pPr>
                <a:defRPr/>
              </a:pPr>
              <a:t>‹#›</a:t>
            </a:fld>
            <a:endParaRPr lang="en-US"/>
          </a:p>
        </p:txBody>
      </p:sp>
    </p:spTree>
    <p:extLst>
      <p:ext uri="{BB962C8B-B14F-4D97-AF65-F5344CB8AC3E}">
        <p14:creationId xmlns:p14="http://schemas.microsoft.com/office/powerpoint/2010/main" val="699073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3E2CD7-5A7D-FC44-AF14-D8DD8FFE55E0}" type="slidenum">
              <a:rPr lang="en-US"/>
              <a:pPr>
                <a:defRPr/>
              </a:pPr>
              <a:t>‹#›</a:t>
            </a:fld>
            <a:endParaRPr lang="en-US"/>
          </a:p>
        </p:txBody>
      </p:sp>
    </p:spTree>
    <p:extLst>
      <p:ext uri="{BB962C8B-B14F-4D97-AF65-F5344CB8AC3E}">
        <p14:creationId xmlns:p14="http://schemas.microsoft.com/office/powerpoint/2010/main" val="31059737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8291AC-584D-624E-BD29-5603BEE50C53}" type="slidenum">
              <a:rPr lang="en-US"/>
              <a:pPr>
                <a:defRPr/>
              </a:pPr>
              <a:t>‹#›</a:t>
            </a:fld>
            <a:endParaRPr lang="en-US"/>
          </a:p>
        </p:txBody>
      </p:sp>
    </p:spTree>
    <p:extLst>
      <p:ext uri="{BB962C8B-B14F-4D97-AF65-F5344CB8AC3E}">
        <p14:creationId xmlns:p14="http://schemas.microsoft.com/office/powerpoint/2010/main" val="26165256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090E1AD-3196-6347-BDF9-209886D03E2D}" type="slidenum">
              <a:rPr lang="en-US"/>
              <a:pPr>
                <a:defRPr/>
              </a:pPr>
              <a:t>‹#›</a:t>
            </a:fld>
            <a:endParaRPr lang="en-US"/>
          </a:p>
        </p:txBody>
      </p:sp>
    </p:spTree>
    <p:extLst>
      <p:ext uri="{BB962C8B-B14F-4D97-AF65-F5344CB8AC3E}">
        <p14:creationId xmlns:p14="http://schemas.microsoft.com/office/powerpoint/2010/main" val="1082136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A4096C-75C3-3C45-91D2-B3E0B61EC19E}" type="slidenum">
              <a:rPr lang="en-US"/>
              <a:pPr>
                <a:defRPr/>
              </a:pPr>
              <a:t>‹#›</a:t>
            </a:fld>
            <a:endParaRPr lang="en-US"/>
          </a:p>
        </p:txBody>
      </p:sp>
    </p:spTree>
    <p:extLst>
      <p:ext uri="{BB962C8B-B14F-4D97-AF65-F5344CB8AC3E}">
        <p14:creationId xmlns:p14="http://schemas.microsoft.com/office/powerpoint/2010/main" val="33206562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890D8A-A853-6E42-938A-8E9A90B01B0C}" type="slidenum">
              <a:rPr lang="en-US"/>
              <a:pPr>
                <a:defRPr/>
              </a:pPr>
              <a:t>‹#›</a:t>
            </a:fld>
            <a:endParaRPr lang="en-US"/>
          </a:p>
        </p:txBody>
      </p:sp>
    </p:spTree>
    <p:extLst>
      <p:ext uri="{BB962C8B-B14F-4D97-AF65-F5344CB8AC3E}">
        <p14:creationId xmlns:p14="http://schemas.microsoft.com/office/powerpoint/2010/main" val="40180160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1 1">
  <p:cSld name="Title and Body 1 1">
    <p:spTree>
      <p:nvGrpSpPr>
        <p:cNvPr id="1" name="Shape 76"/>
        <p:cNvGrpSpPr/>
        <p:nvPr/>
      </p:nvGrpSpPr>
      <p:grpSpPr>
        <a:xfrm>
          <a:off x="0" y="0"/>
          <a:ext cx="0" cy="0"/>
          <a:chOff x="0" y="0"/>
          <a:chExt cx="0" cy="0"/>
        </a:xfrm>
      </p:grpSpPr>
      <p:sp>
        <p:nvSpPr>
          <p:cNvPr id="77" name="Google Shape;77;p15"/>
          <p:cNvSpPr/>
          <p:nvPr/>
        </p:nvSpPr>
        <p:spPr>
          <a:xfrm>
            <a:off x="0" y="0"/>
            <a:ext cx="12192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15"/>
          <p:cNvSpPr txBox="1"/>
          <p:nvPr/>
        </p:nvSpPr>
        <p:spPr>
          <a:xfrm>
            <a:off x="415500" y="288575"/>
            <a:ext cx="11360700" cy="83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200"/>
              <a:buFont typeface="Arial"/>
              <a:buNone/>
            </a:pPr>
            <a:r>
              <a:rPr lang="en-US" sz="4200" b="1" i="0" u="none" strike="noStrike" cap="none">
                <a:solidFill>
                  <a:srgbClr val="FFFFFF"/>
                </a:solidFill>
                <a:latin typeface="Ubuntu"/>
                <a:ea typeface="Ubuntu"/>
                <a:cs typeface="Ubuntu"/>
                <a:sym typeface="Ubuntu"/>
              </a:rPr>
              <a:t>Energy Innovation       Carbon Dividend Act</a:t>
            </a:r>
            <a:endParaRPr sz="4200" b="1" i="0" u="none" strike="noStrike" cap="none">
              <a:solidFill>
                <a:srgbClr val="FFFFFF"/>
              </a:solidFill>
              <a:latin typeface="Ubuntu"/>
              <a:ea typeface="Ubuntu"/>
              <a:cs typeface="Ubuntu"/>
              <a:sym typeface="Ubuntu"/>
            </a:endParaRPr>
          </a:p>
        </p:txBody>
      </p:sp>
      <p:sp>
        <p:nvSpPr>
          <p:cNvPr id="79" name="Google Shape;79;p15"/>
          <p:cNvSpPr txBox="1"/>
          <p:nvPr/>
        </p:nvSpPr>
        <p:spPr>
          <a:xfrm>
            <a:off x="5310250" y="519900"/>
            <a:ext cx="648600" cy="40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Ubuntu"/>
                <a:ea typeface="Ubuntu"/>
                <a:cs typeface="Ubuntu"/>
                <a:sym typeface="Ubuntu"/>
              </a:rPr>
              <a:t>AND</a:t>
            </a:r>
            <a:endParaRPr sz="1600" b="0" i="0" u="none" strike="noStrike" cap="none">
              <a:solidFill>
                <a:srgbClr val="FFFFFF"/>
              </a:solidFill>
              <a:latin typeface="Ubuntu"/>
              <a:ea typeface="Ubuntu"/>
              <a:cs typeface="Ubuntu"/>
              <a:sym typeface="Ubuntu"/>
            </a:endParaRPr>
          </a:p>
        </p:txBody>
      </p:sp>
      <p:cxnSp>
        <p:nvCxnSpPr>
          <p:cNvPr id="80" name="Google Shape;80;p15"/>
          <p:cNvCxnSpPr/>
          <p:nvPr/>
        </p:nvCxnSpPr>
        <p:spPr>
          <a:xfrm>
            <a:off x="5397600" y="587400"/>
            <a:ext cx="432300" cy="0"/>
          </a:xfrm>
          <a:prstGeom prst="straightConnector1">
            <a:avLst/>
          </a:prstGeom>
          <a:noFill/>
          <a:ln w="9525" cap="flat" cmpd="sng">
            <a:solidFill>
              <a:srgbClr val="FFFFFF"/>
            </a:solidFill>
            <a:prstDash val="solid"/>
            <a:round/>
            <a:headEnd type="none" w="sm" len="sm"/>
            <a:tailEnd type="none" w="sm" len="sm"/>
          </a:ln>
        </p:spPr>
      </p:cxnSp>
      <p:cxnSp>
        <p:nvCxnSpPr>
          <p:cNvPr id="81" name="Google Shape;81;p15"/>
          <p:cNvCxnSpPr/>
          <p:nvPr/>
        </p:nvCxnSpPr>
        <p:spPr>
          <a:xfrm>
            <a:off x="5397600" y="885325"/>
            <a:ext cx="432300" cy="0"/>
          </a:xfrm>
          <a:prstGeom prst="straightConnector1">
            <a:avLst/>
          </a:prstGeom>
          <a:noFill/>
          <a:ln w="9525" cap="flat" cmpd="sng">
            <a:solidFill>
              <a:srgbClr val="FFFFFF"/>
            </a:solidFill>
            <a:prstDash val="solid"/>
            <a:round/>
            <a:headEnd type="none" w="sm" len="sm"/>
            <a:tailEnd type="none" w="sm" len="sm"/>
          </a:ln>
        </p:spPr>
      </p:cxnSp>
      <p:sp>
        <p:nvSpPr>
          <p:cNvPr id="82" name="Google Shape;82;p15"/>
          <p:cNvSpPr txBox="1">
            <a:spLocks noGrp="1"/>
          </p:cNvSpPr>
          <p:nvPr>
            <p:ph type="subTitle" idx="1"/>
          </p:nvPr>
        </p:nvSpPr>
        <p:spPr>
          <a:xfrm>
            <a:off x="1837500" y="1555850"/>
            <a:ext cx="8517000" cy="8331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800" b="1">
                <a:solidFill>
                  <a:srgbClr val="5A7931"/>
                </a:solidFill>
                <a:latin typeface="Ubuntu"/>
                <a:ea typeface="Ubuntu"/>
                <a:cs typeface="Ubuntu"/>
                <a:sym typeface="Ubuntu"/>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36797715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83"/>
        <p:cNvGrpSpPr/>
        <p:nvPr/>
      </p:nvGrpSpPr>
      <p:grpSpPr>
        <a:xfrm>
          <a:off x="0" y="0"/>
          <a:ext cx="0" cy="0"/>
          <a:chOff x="0" y="0"/>
          <a:chExt cx="0" cy="0"/>
        </a:xfrm>
      </p:grpSpPr>
      <p:sp>
        <p:nvSpPr>
          <p:cNvPr id="84" name="Google Shape;84;p16"/>
          <p:cNvSpPr/>
          <p:nvPr/>
        </p:nvSpPr>
        <p:spPr>
          <a:xfrm>
            <a:off x="0" y="0"/>
            <a:ext cx="12192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 name="Google Shape;85;p16"/>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extLst>
      <p:ext uri="{BB962C8B-B14F-4D97-AF65-F5344CB8AC3E}">
        <p14:creationId xmlns:p14="http://schemas.microsoft.com/office/powerpoint/2010/main" val="2686546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ubtitle Only">
  <p:cSld name="Title and Subtitle Only">
    <p:spTree>
      <p:nvGrpSpPr>
        <p:cNvPr id="1" name="Shape 86"/>
        <p:cNvGrpSpPr/>
        <p:nvPr/>
      </p:nvGrpSpPr>
      <p:grpSpPr>
        <a:xfrm>
          <a:off x="0" y="0"/>
          <a:ext cx="0" cy="0"/>
          <a:chOff x="0" y="0"/>
          <a:chExt cx="0" cy="0"/>
        </a:xfrm>
      </p:grpSpPr>
      <p:sp>
        <p:nvSpPr>
          <p:cNvPr id="87" name="Google Shape;87;p17"/>
          <p:cNvSpPr/>
          <p:nvPr/>
        </p:nvSpPr>
        <p:spPr>
          <a:xfrm>
            <a:off x="0" y="0"/>
            <a:ext cx="12192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17"/>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9" name="Google Shape;89;p17"/>
          <p:cNvSpPr txBox="1">
            <a:spLocks noGrp="1"/>
          </p:cNvSpPr>
          <p:nvPr>
            <p:ph type="subTitle" idx="1"/>
          </p:nvPr>
        </p:nvSpPr>
        <p:spPr>
          <a:xfrm>
            <a:off x="1837500" y="1555850"/>
            <a:ext cx="8517000" cy="8331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800" b="1">
                <a:solidFill>
                  <a:srgbClr val="5A7931"/>
                </a:solidFill>
                <a:latin typeface="Ubuntu"/>
                <a:ea typeface="Ubuntu"/>
                <a:cs typeface="Ubuntu"/>
                <a:sym typeface="Ubuntu"/>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536115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2E6E6-0DEA-4231-96C8-79EFA2C42F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78A2A9-3D5E-46E7-A162-63F03BB0E4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FF7367-49CA-4923-AEE7-DB440C8085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4A451B-6A49-4EB2-B17F-A8CB8D45C8FF}"/>
              </a:ext>
            </a:extLst>
          </p:cNvPr>
          <p:cNvSpPr>
            <a:spLocks noGrp="1"/>
          </p:cNvSpPr>
          <p:nvPr>
            <p:ph type="dt" sz="half" idx="10"/>
          </p:nvPr>
        </p:nvSpPr>
        <p:spPr/>
        <p:txBody>
          <a:bodyPr/>
          <a:lstStyle/>
          <a:p>
            <a:fld id="{C74A8564-10C8-4060-86DB-CC35672B7588}" type="datetimeFigureOut">
              <a:rPr lang="en-US" smtClean="0"/>
              <a:t>1/20/2019</a:t>
            </a:fld>
            <a:endParaRPr lang="en-US"/>
          </a:p>
        </p:txBody>
      </p:sp>
      <p:sp>
        <p:nvSpPr>
          <p:cNvPr id="6" name="Footer Placeholder 5">
            <a:extLst>
              <a:ext uri="{FF2B5EF4-FFF2-40B4-BE49-F238E27FC236}">
                <a16:creationId xmlns:a16="http://schemas.microsoft.com/office/drawing/2014/main" id="{78333459-4BC1-4AA6-9E4F-9819FB9FC3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17ABA9-7525-4ABF-A81D-DD5395D068B4}"/>
              </a:ext>
            </a:extLst>
          </p:cNvPr>
          <p:cNvSpPr>
            <a:spLocks noGrp="1"/>
          </p:cNvSpPr>
          <p:nvPr>
            <p:ph type="sldNum" sz="quarter" idx="12"/>
          </p:nvPr>
        </p:nvSpPr>
        <p:spPr/>
        <p:txBody>
          <a:bodyPr/>
          <a:lstStyle/>
          <a:p>
            <a:fld id="{15E406AC-D368-41FE-A91D-CA0652E439E3}" type="slidenum">
              <a:rPr lang="en-US" smtClean="0"/>
              <a:t>‹#›</a:t>
            </a:fld>
            <a:endParaRPr lang="en-US"/>
          </a:p>
        </p:txBody>
      </p:sp>
    </p:spTree>
    <p:extLst>
      <p:ext uri="{BB962C8B-B14F-4D97-AF65-F5344CB8AC3E}">
        <p14:creationId xmlns:p14="http://schemas.microsoft.com/office/powerpoint/2010/main" val="3797965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90"/>
        <p:cNvGrpSpPr/>
        <p:nvPr/>
      </p:nvGrpSpPr>
      <p:grpSpPr>
        <a:xfrm>
          <a:off x="0" y="0"/>
          <a:ext cx="0" cy="0"/>
          <a:chOff x="0" y="0"/>
          <a:chExt cx="0" cy="0"/>
        </a:xfrm>
      </p:grpSpPr>
      <p:sp>
        <p:nvSpPr>
          <p:cNvPr id="91" name="Google Shape;91;p18"/>
          <p:cNvSpPr/>
          <p:nvPr/>
        </p:nvSpPr>
        <p:spPr>
          <a:xfrm>
            <a:off x="0" y="0"/>
            <a:ext cx="12192000" cy="14877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 name="Google Shape;92;p18"/>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3" name="Google Shape;93;p18"/>
          <p:cNvSpPr txBox="1">
            <a:spLocks noGrp="1"/>
          </p:cNvSpPr>
          <p:nvPr>
            <p:ph type="body" idx="1"/>
          </p:nvPr>
        </p:nvSpPr>
        <p:spPr>
          <a:xfrm>
            <a:off x="415600" y="1633728"/>
            <a:ext cx="5333100" cy="45552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sz="3200"/>
            </a:lvl1pPr>
            <a:lvl2pPr marL="914400" lvl="1" indent="-381000" algn="l">
              <a:lnSpc>
                <a:spcPct val="115000"/>
              </a:lnSpc>
              <a:spcBef>
                <a:spcPts val="0"/>
              </a:spcBef>
              <a:spcAft>
                <a:spcPts val="0"/>
              </a:spcAft>
              <a:buClr>
                <a:srgbClr val="5A7931"/>
              </a:buClr>
              <a:buSzPts val="2400"/>
              <a:buChar char="○"/>
              <a:defRPr sz="2400"/>
            </a:lvl2pPr>
            <a:lvl3pPr marL="1371600" lvl="2" indent="-381000" algn="l">
              <a:lnSpc>
                <a:spcPct val="115000"/>
              </a:lnSpc>
              <a:spcBef>
                <a:spcPts val="0"/>
              </a:spcBef>
              <a:spcAft>
                <a:spcPts val="0"/>
              </a:spcAft>
              <a:buClr>
                <a:srgbClr val="5A7931"/>
              </a:buClr>
              <a:buSzPts val="2400"/>
              <a:buChar char="■"/>
              <a:defRPr sz="2400"/>
            </a:lvl3pPr>
            <a:lvl4pPr marL="1828800" lvl="3" indent="-381000" algn="l">
              <a:lnSpc>
                <a:spcPct val="115000"/>
              </a:lnSpc>
              <a:spcBef>
                <a:spcPts val="0"/>
              </a:spcBef>
              <a:spcAft>
                <a:spcPts val="0"/>
              </a:spcAft>
              <a:buClr>
                <a:srgbClr val="5A7931"/>
              </a:buClr>
              <a:buSzPts val="2400"/>
              <a:buChar char="●"/>
              <a:defRPr sz="2400"/>
            </a:lvl4pPr>
            <a:lvl5pPr marL="2286000" lvl="4" indent="-381000" algn="l">
              <a:lnSpc>
                <a:spcPct val="115000"/>
              </a:lnSpc>
              <a:spcBef>
                <a:spcPts val="0"/>
              </a:spcBef>
              <a:spcAft>
                <a:spcPts val="0"/>
              </a:spcAft>
              <a:buSzPts val="2400"/>
              <a:buChar char="○"/>
              <a:defRPr sz="2400"/>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94" name="Google Shape;94;p18"/>
          <p:cNvSpPr txBox="1">
            <a:spLocks noGrp="1"/>
          </p:cNvSpPr>
          <p:nvPr>
            <p:ph type="body" idx="2"/>
          </p:nvPr>
        </p:nvSpPr>
        <p:spPr>
          <a:xfrm>
            <a:off x="6443200" y="1633728"/>
            <a:ext cx="5333100" cy="45552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sz="3200"/>
            </a:lvl1pPr>
            <a:lvl2pPr marL="914400" lvl="1" indent="-381000" algn="l">
              <a:lnSpc>
                <a:spcPct val="115000"/>
              </a:lnSpc>
              <a:spcBef>
                <a:spcPts val="0"/>
              </a:spcBef>
              <a:spcAft>
                <a:spcPts val="0"/>
              </a:spcAft>
              <a:buClr>
                <a:srgbClr val="5A7931"/>
              </a:buClr>
              <a:buSzPts val="2400"/>
              <a:buChar char="○"/>
              <a:defRPr sz="2400"/>
            </a:lvl2pPr>
            <a:lvl3pPr marL="1371600" lvl="2" indent="-381000" algn="l">
              <a:lnSpc>
                <a:spcPct val="115000"/>
              </a:lnSpc>
              <a:spcBef>
                <a:spcPts val="0"/>
              </a:spcBef>
              <a:spcAft>
                <a:spcPts val="0"/>
              </a:spcAft>
              <a:buClr>
                <a:srgbClr val="5A7931"/>
              </a:buClr>
              <a:buSzPts val="2400"/>
              <a:buChar char="■"/>
              <a:defRPr sz="2400"/>
            </a:lvl3pPr>
            <a:lvl4pPr marL="1828800" lvl="3" indent="-381000" algn="l">
              <a:lnSpc>
                <a:spcPct val="115000"/>
              </a:lnSpc>
              <a:spcBef>
                <a:spcPts val="0"/>
              </a:spcBef>
              <a:spcAft>
                <a:spcPts val="0"/>
              </a:spcAft>
              <a:buClr>
                <a:srgbClr val="5A7931"/>
              </a:buClr>
              <a:buSzPts val="2400"/>
              <a:buChar char="●"/>
              <a:defRPr sz="2400"/>
            </a:lvl4pPr>
            <a:lvl5pPr marL="2286000" lvl="4" indent="-381000" algn="l">
              <a:lnSpc>
                <a:spcPct val="115000"/>
              </a:lnSpc>
              <a:spcBef>
                <a:spcPts val="0"/>
              </a:spcBef>
              <a:spcAft>
                <a:spcPts val="0"/>
              </a:spcAft>
              <a:buSzPts val="2400"/>
              <a:buChar char="○"/>
              <a:defRPr sz="2400"/>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Tree>
    <p:extLst>
      <p:ext uri="{BB962C8B-B14F-4D97-AF65-F5344CB8AC3E}">
        <p14:creationId xmlns:p14="http://schemas.microsoft.com/office/powerpoint/2010/main" val="447463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6 icons">
  <p:cSld name="Title and 6 icons">
    <p:spTree>
      <p:nvGrpSpPr>
        <p:cNvPr id="1" name="Shape 95"/>
        <p:cNvGrpSpPr/>
        <p:nvPr/>
      </p:nvGrpSpPr>
      <p:grpSpPr>
        <a:xfrm>
          <a:off x="0" y="0"/>
          <a:ext cx="0" cy="0"/>
          <a:chOff x="0" y="0"/>
          <a:chExt cx="0" cy="0"/>
        </a:xfrm>
      </p:grpSpPr>
      <p:sp>
        <p:nvSpPr>
          <p:cNvPr id="96" name="Google Shape;96;p19"/>
          <p:cNvSpPr/>
          <p:nvPr/>
        </p:nvSpPr>
        <p:spPr>
          <a:xfrm>
            <a:off x="0" y="0"/>
            <a:ext cx="12192000" cy="14877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9"/>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98" name="Google Shape;98;p19"/>
          <p:cNvSpPr txBox="1">
            <a:spLocks noGrp="1"/>
          </p:cNvSpPr>
          <p:nvPr>
            <p:ph type="subTitle" idx="1"/>
          </p:nvPr>
        </p:nvSpPr>
        <p:spPr>
          <a:xfrm>
            <a:off x="457700" y="2914700"/>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
        <p:nvSpPr>
          <p:cNvPr id="99" name="Google Shape;99;p19"/>
          <p:cNvSpPr txBox="1">
            <a:spLocks noGrp="1"/>
          </p:cNvSpPr>
          <p:nvPr>
            <p:ph type="subTitle" idx="2"/>
          </p:nvPr>
        </p:nvSpPr>
        <p:spPr>
          <a:xfrm>
            <a:off x="4305000" y="2914700"/>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
        <p:nvSpPr>
          <p:cNvPr id="100" name="Google Shape;100;p19"/>
          <p:cNvSpPr txBox="1">
            <a:spLocks noGrp="1"/>
          </p:cNvSpPr>
          <p:nvPr>
            <p:ph type="subTitle" idx="3"/>
          </p:nvPr>
        </p:nvSpPr>
        <p:spPr>
          <a:xfrm>
            <a:off x="8152300" y="2914700"/>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
        <p:nvSpPr>
          <p:cNvPr id="101" name="Google Shape;101;p19"/>
          <p:cNvSpPr txBox="1">
            <a:spLocks noGrp="1"/>
          </p:cNvSpPr>
          <p:nvPr>
            <p:ph type="subTitle" idx="4"/>
          </p:nvPr>
        </p:nvSpPr>
        <p:spPr>
          <a:xfrm>
            <a:off x="457700" y="5452567"/>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
        <p:nvSpPr>
          <p:cNvPr id="102" name="Google Shape;102;p19"/>
          <p:cNvSpPr txBox="1">
            <a:spLocks noGrp="1"/>
          </p:cNvSpPr>
          <p:nvPr>
            <p:ph type="subTitle" idx="5"/>
          </p:nvPr>
        </p:nvSpPr>
        <p:spPr>
          <a:xfrm>
            <a:off x="4305000" y="5452567"/>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
        <p:nvSpPr>
          <p:cNvPr id="103" name="Google Shape;103;p19"/>
          <p:cNvSpPr txBox="1">
            <a:spLocks noGrp="1"/>
          </p:cNvSpPr>
          <p:nvPr>
            <p:ph type="subTitle" idx="6"/>
          </p:nvPr>
        </p:nvSpPr>
        <p:spPr>
          <a:xfrm>
            <a:off x="8152300" y="5452567"/>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Tree>
    <p:extLst>
      <p:ext uri="{BB962C8B-B14F-4D97-AF65-F5344CB8AC3E}">
        <p14:creationId xmlns:p14="http://schemas.microsoft.com/office/powerpoint/2010/main" val="40694064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1/2 Text + 1/2 Image">
  <p:cSld name="Content 1/2 Text + 1/2 Image">
    <p:spTree>
      <p:nvGrpSpPr>
        <p:cNvPr id="1" name="Shape 104"/>
        <p:cNvGrpSpPr/>
        <p:nvPr/>
      </p:nvGrpSpPr>
      <p:grpSpPr>
        <a:xfrm>
          <a:off x="0" y="0"/>
          <a:ext cx="0" cy="0"/>
          <a:chOff x="0" y="0"/>
          <a:chExt cx="0" cy="0"/>
        </a:xfrm>
      </p:grpSpPr>
      <p:sp>
        <p:nvSpPr>
          <p:cNvPr id="105" name="Google Shape;105;p20"/>
          <p:cNvSpPr/>
          <p:nvPr/>
        </p:nvSpPr>
        <p:spPr>
          <a:xfrm>
            <a:off x="0" y="0"/>
            <a:ext cx="5829300" cy="69036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20"/>
          <p:cNvSpPr txBox="1">
            <a:spLocks noGrp="1"/>
          </p:cNvSpPr>
          <p:nvPr>
            <p:ph type="title"/>
          </p:nvPr>
        </p:nvSpPr>
        <p:spPr>
          <a:xfrm>
            <a:off x="375885" y="390167"/>
            <a:ext cx="5143500" cy="13488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07" name="Google Shape;107;p20"/>
          <p:cNvSpPr txBox="1">
            <a:spLocks noGrp="1"/>
          </p:cNvSpPr>
          <p:nvPr>
            <p:ph type="body" idx="1"/>
          </p:nvPr>
        </p:nvSpPr>
        <p:spPr>
          <a:xfrm>
            <a:off x="375800" y="2343725"/>
            <a:ext cx="5143500" cy="4560000"/>
          </a:xfrm>
          <a:prstGeom prst="rect">
            <a:avLst/>
          </a:prstGeom>
          <a:noFill/>
          <a:ln>
            <a:noFill/>
          </a:ln>
        </p:spPr>
        <p:txBody>
          <a:bodyPr spcFirstLastPara="1" wrap="square" lIns="121900" tIns="121900" rIns="121900" bIns="121900" anchor="t" anchorCtr="0"/>
          <a:lstStyle>
            <a:lvl1pPr marL="457200" lvl="0" indent="-482600" algn="l">
              <a:lnSpc>
                <a:spcPct val="115000"/>
              </a:lnSpc>
              <a:spcBef>
                <a:spcPts val="0"/>
              </a:spcBef>
              <a:spcAft>
                <a:spcPts val="0"/>
              </a:spcAft>
              <a:buClr>
                <a:srgbClr val="FFFFFF"/>
              </a:buClr>
              <a:buSzPts val="4000"/>
              <a:buChar char="●"/>
              <a:defRPr sz="4000">
                <a:solidFill>
                  <a:srgbClr val="FFFFFF"/>
                </a:solidFill>
              </a:defRPr>
            </a:lvl1pPr>
            <a:lvl2pPr marL="914400" lvl="1" indent="-431800" algn="l">
              <a:lnSpc>
                <a:spcPct val="115000"/>
              </a:lnSpc>
              <a:spcBef>
                <a:spcPts val="0"/>
              </a:spcBef>
              <a:spcAft>
                <a:spcPts val="0"/>
              </a:spcAft>
              <a:buClr>
                <a:srgbClr val="FFFFFF"/>
              </a:buClr>
              <a:buSzPts val="3200"/>
              <a:buChar char="○"/>
              <a:defRPr sz="3200">
                <a:solidFill>
                  <a:srgbClr val="FFFFFF"/>
                </a:solidFill>
              </a:defRPr>
            </a:lvl2pPr>
            <a:lvl3pPr marL="1371600" lvl="2" indent="-431800" algn="l">
              <a:lnSpc>
                <a:spcPct val="115000"/>
              </a:lnSpc>
              <a:spcBef>
                <a:spcPts val="0"/>
              </a:spcBef>
              <a:spcAft>
                <a:spcPts val="0"/>
              </a:spcAft>
              <a:buClr>
                <a:srgbClr val="FFFFFF"/>
              </a:buClr>
              <a:buSzPts val="3200"/>
              <a:buChar char="■"/>
              <a:defRPr sz="3200">
                <a:solidFill>
                  <a:srgbClr val="FFFFFF"/>
                </a:solidFill>
              </a:defRPr>
            </a:lvl3pPr>
            <a:lvl4pPr marL="1828800" lvl="3" indent="-431800" algn="l">
              <a:lnSpc>
                <a:spcPct val="115000"/>
              </a:lnSpc>
              <a:spcBef>
                <a:spcPts val="0"/>
              </a:spcBef>
              <a:spcAft>
                <a:spcPts val="0"/>
              </a:spcAft>
              <a:buClr>
                <a:srgbClr val="FFFFFF"/>
              </a:buClr>
              <a:buSzPts val="3200"/>
              <a:buChar char="●"/>
              <a:defRPr sz="3200">
                <a:solidFill>
                  <a:srgbClr val="FFFFFF"/>
                </a:solidFill>
              </a:defRPr>
            </a:lvl4pPr>
            <a:lvl5pPr marL="2286000" lvl="4" indent="-431800" algn="l">
              <a:lnSpc>
                <a:spcPct val="115000"/>
              </a:lnSpc>
              <a:spcBef>
                <a:spcPts val="0"/>
              </a:spcBef>
              <a:spcAft>
                <a:spcPts val="0"/>
              </a:spcAft>
              <a:buClr>
                <a:srgbClr val="FFFFFF"/>
              </a:buClr>
              <a:buSzPts val="3200"/>
              <a:buChar char="○"/>
              <a:defRPr sz="3200">
                <a:solidFill>
                  <a:srgbClr val="FFFFFF"/>
                </a:solidFill>
              </a:defRPr>
            </a:lvl5pPr>
            <a:lvl6pPr marL="2743200" lvl="5" indent="-431800" algn="l">
              <a:lnSpc>
                <a:spcPct val="115000"/>
              </a:lnSpc>
              <a:spcBef>
                <a:spcPts val="0"/>
              </a:spcBef>
              <a:spcAft>
                <a:spcPts val="0"/>
              </a:spcAft>
              <a:buClr>
                <a:srgbClr val="FFFFFF"/>
              </a:buClr>
              <a:buSzPts val="3200"/>
              <a:buChar char="■"/>
              <a:defRPr sz="3200">
                <a:solidFill>
                  <a:srgbClr val="FFFFFF"/>
                </a:solidFill>
              </a:defRPr>
            </a:lvl6pPr>
            <a:lvl7pPr marL="3200400" lvl="6" indent="-431800" algn="l">
              <a:lnSpc>
                <a:spcPct val="115000"/>
              </a:lnSpc>
              <a:spcBef>
                <a:spcPts val="0"/>
              </a:spcBef>
              <a:spcAft>
                <a:spcPts val="0"/>
              </a:spcAft>
              <a:buClr>
                <a:srgbClr val="FFFFFF"/>
              </a:buClr>
              <a:buSzPts val="3200"/>
              <a:buChar char="●"/>
              <a:defRPr sz="3200">
                <a:solidFill>
                  <a:srgbClr val="FFFFFF"/>
                </a:solidFill>
              </a:defRPr>
            </a:lvl7pPr>
            <a:lvl8pPr marL="3657600" lvl="7" indent="-431800" algn="l">
              <a:lnSpc>
                <a:spcPct val="115000"/>
              </a:lnSpc>
              <a:spcBef>
                <a:spcPts val="0"/>
              </a:spcBef>
              <a:spcAft>
                <a:spcPts val="0"/>
              </a:spcAft>
              <a:buClr>
                <a:srgbClr val="FFFFFF"/>
              </a:buClr>
              <a:buSzPts val="3200"/>
              <a:buChar char="○"/>
              <a:defRPr sz="3200">
                <a:solidFill>
                  <a:srgbClr val="FFFFFF"/>
                </a:solidFill>
              </a:defRPr>
            </a:lvl8pPr>
            <a:lvl9pPr marL="4114800" lvl="8" indent="-431800" algn="l">
              <a:lnSpc>
                <a:spcPct val="115000"/>
              </a:lnSpc>
              <a:spcBef>
                <a:spcPts val="0"/>
              </a:spcBef>
              <a:spcAft>
                <a:spcPts val="0"/>
              </a:spcAft>
              <a:buClr>
                <a:srgbClr val="FFFFFF"/>
              </a:buClr>
              <a:buSzPts val="3200"/>
              <a:buChar char="■"/>
              <a:defRPr sz="3200">
                <a:solidFill>
                  <a:srgbClr val="FFFFFF"/>
                </a:solidFill>
              </a:defRPr>
            </a:lvl9pPr>
          </a:lstStyle>
          <a:p>
            <a:endParaRPr/>
          </a:p>
        </p:txBody>
      </p:sp>
      <p:sp>
        <p:nvSpPr>
          <p:cNvPr id="108" name="Google Shape;108;p20"/>
          <p:cNvSpPr/>
          <p:nvPr/>
        </p:nvSpPr>
        <p:spPr>
          <a:xfrm>
            <a:off x="1504950" y="1866900"/>
            <a:ext cx="2952600" cy="13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545361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Highlight Slide">
  <p:cSld name="Highlight Slide">
    <p:spTree>
      <p:nvGrpSpPr>
        <p:cNvPr id="1" name="Shape 109"/>
        <p:cNvGrpSpPr/>
        <p:nvPr/>
      </p:nvGrpSpPr>
      <p:grpSpPr>
        <a:xfrm>
          <a:off x="0" y="0"/>
          <a:ext cx="0" cy="0"/>
          <a:chOff x="0" y="0"/>
          <a:chExt cx="0" cy="0"/>
        </a:xfrm>
      </p:grpSpPr>
      <p:sp>
        <p:nvSpPr>
          <p:cNvPr id="110" name="Google Shape;110;p2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21"/>
          <p:cNvSpPr/>
          <p:nvPr/>
        </p:nvSpPr>
        <p:spPr>
          <a:xfrm>
            <a:off x="0" y="0"/>
            <a:ext cx="6096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21"/>
          <p:cNvSpPr txBox="1">
            <a:spLocks noGrp="1"/>
          </p:cNvSpPr>
          <p:nvPr>
            <p:ph type="title"/>
          </p:nvPr>
        </p:nvSpPr>
        <p:spPr>
          <a:xfrm>
            <a:off x="207800" y="288567"/>
            <a:ext cx="5680500" cy="7635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3" name="Google Shape;113;p21"/>
          <p:cNvSpPr txBox="1">
            <a:spLocks noGrp="1"/>
          </p:cNvSpPr>
          <p:nvPr>
            <p:ph type="subTitle" idx="1"/>
          </p:nvPr>
        </p:nvSpPr>
        <p:spPr>
          <a:xfrm>
            <a:off x="918750" y="1978200"/>
            <a:ext cx="4258500" cy="4167000"/>
          </a:xfrm>
          <a:prstGeom prst="rect">
            <a:avLst/>
          </a:prstGeom>
          <a:noFill/>
          <a:ln>
            <a:noFill/>
          </a:ln>
        </p:spPr>
        <p:txBody>
          <a:bodyPr spcFirstLastPara="1" wrap="square" lIns="121900" tIns="121900" rIns="121900" bIns="121900" anchor="ctr" anchorCtr="0"/>
          <a:lstStyle>
            <a:lvl1pPr lvl="0" algn="ctr">
              <a:lnSpc>
                <a:spcPct val="115000"/>
              </a:lnSpc>
              <a:spcBef>
                <a:spcPts val="0"/>
              </a:spcBef>
              <a:spcAft>
                <a:spcPts val="0"/>
              </a:spcAft>
              <a:buSzPts val="3200"/>
              <a:buNone/>
              <a:defRPr sz="3800" b="1">
                <a:solidFill>
                  <a:srgbClr val="5A7931"/>
                </a:solidFill>
                <a:latin typeface="Ubuntu"/>
                <a:ea typeface="Ubuntu"/>
                <a:cs typeface="Ubuntu"/>
                <a:sym typeface="Ubuntu"/>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4030002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Highlight Slide 1">
  <p:cSld name="Highlight Slide 1">
    <p:spTree>
      <p:nvGrpSpPr>
        <p:cNvPr id="1" name="Shape 114"/>
        <p:cNvGrpSpPr/>
        <p:nvPr/>
      </p:nvGrpSpPr>
      <p:grpSpPr>
        <a:xfrm>
          <a:off x="0" y="0"/>
          <a:ext cx="0" cy="0"/>
          <a:chOff x="0" y="0"/>
          <a:chExt cx="0" cy="0"/>
        </a:xfrm>
      </p:grpSpPr>
      <p:sp>
        <p:nvSpPr>
          <p:cNvPr id="115" name="Google Shape;115;p2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22"/>
          <p:cNvSpPr/>
          <p:nvPr/>
        </p:nvSpPr>
        <p:spPr>
          <a:xfrm>
            <a:off x="0" y="0"/>
            <a:ext cx="6096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22"/>
          <p:cNvSpPr txBox="1">
            <a:spLocks noGrp="1"/>
          </p:cNvSpPr>
          <p:nvPr>
            <p:ph type="title"/>
          </p:nvPr>
        </p:nvSpPr>
        <p:spPr>
          <a:xfrm>
            <a:off x="207800" y="288567"/>
            <a:ext cx="5680500" cy="7635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18" name="Google Shape;118;p22"/>
          <p:cNvSpPr txBox="1">
            <a:spLocks noGrp="1"/>
          </p:cNvSpPr>
          <p:nvPr>
            <p:ph type="subTitle" idx="1"/>
          </p:nvPr>
        </p:nvSpPr>
        <p:spPr>
          <a:xfrm>
            <a:off x="918750" y="1779575"/>
            <a:ext cx="4258500" cy="1994100"/>
          </a:xfrm>
          <a:prstGeom prst="rect">
            <a:avLst/>
          </a:prstGeom>
          <a:noFill/>
          <a:ln>
            <a:noFill/>
          </a:ln>
        </p:spPr>
        <p:txBody>
          <a:bodyPr spcFirstLastPara="1" wrap="square" lIns="121900" tIns="121900" rIns="121900" bIns="121900" anchor="ctr" anchorCtr="0"/>
          <a:lstStyle>
            <a:lvl1pPr lvl="0" algn="ctr">
              <a:lnSpc>
                <a:spcPct val="115000"/>
              </a:lnSpc>
              <a:spcBef>
                <a:spcPts val="0"/>
              </a:spcBef>
              <a:spcAft>
                <a:spcPts val="0"/>
              </a:spcAft>
              <a:buSzPts val="3200"/>
              <a:buNone/>
              <a:defRPr sz="3800" b="1">
                <a:solidFill>
                  <a:srgbClr val="5A7931"/>
                </a:solidFill>
                <a:latin typeface="Ubuntu"/>
                <a:ea typeface="Ubuntu"/>
                <a:cs typeface="Ubuntu"/>
                <a:sym typeface="Ubuntu"/>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119" name="Google Shape;119;p22"/>
          <p:cNvSpPr txBox="1">
            <a:spLocks noGrp="1"/>
          </p:cNvSpPr>
          <p:nvPr>
            <p:ph type="body" idx="2"/>
          </p:nvPr>
        </p:nvSpPr>
        <p:spPr>
          <a:xfrm>
            <a:off x="934650" y="3423125"/>
            <a:ext cx="4258500" cy="12618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SzPts val="32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Tree>
    <p:extLst>
      <p:ext uri="{BB962C8B-B14F-4D97-AF65-F5344CB8AC3E}">
        <p14:creationId xmlns:p14="http://schemas.microsoft.com/office/powerpoint/2010/main" val="31041980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0"/>
        <p:cNvGrpSpPr/>
        <p:nvPr/>
      </p:nvGrpSpPr>
      <p:grpSpPr>
        <a:xfrm>
          <a:off x="0" y="0"/>
          <a:ext cx="0" cy="0"/>
          <a:chOff x="0" y="0"/>
          <a:chExt cx="0" cy="0"/>
        </a:xfrm>
      </p:grpSpPr>
      <p:sp>
        <p:nvSpPr>
          <p:cNvPr id="121" name="Google Shape;121;p23"/>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122" name="Google Shape;122;p23"/>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lstStyle>
            <a:lvl1pPr marL="457200" lvl="0" indent="-431800" algn="ctr">
              <a:lnSpc>
                <a:spcPct val="115000"/>
              </a:lnSpc>
              <a:spcBef>
                <a:spcPts val="0"/>
              </a:spcBef>
              <a:spcAft>
                <a:spcPts val="0"/>
              </a:spcAft>
              <a:buSzPts val="3200"/>
              <a:buChar char="●"/>
              <a:defRPr/>
            </a:lvl1pPr>
            <a:lvl2pPr marL="914400" lvl="1" indent="-381000" algn="ctr">
              <a:lnSpc>
                <a:spcPct val="115000"/>
              </a:lnSpc>
              <a:spcBef>
                <a:spcPts val="0"/>
              </a:spcBef>
              <a:spcAft>
                <a:spcPts val="0"/>
              </a:spcAft>
              <a:buSzPts val="2400"/>
              <a:buChar char="○"/>
              <a:defRPr/>
            </a:lvl2pPr>
            <a:lvl3pPr marL="1371600" lvl="2" indent="-381000" algn="ctr">
              <a:lnSpc>
                <a:spcPct val="115000"/>
              </a:lnSpc>
              <a:spcBef>
                <a:spcPts val="0"/>
              </a:spcBef>
              <a:spcAft>
                <a:spcPts val="0"/>
              </a:spcAft>
              <a:buSzPts val="2400"/>
              <a:buChar char="■"/>
              <a:defRPr/>
            </a:lvl3pPr>
            <a:lvl4pPr marL="1828800" lvl="3" indent="-381000" algn="ctr">
              <a:lnSpc>
                <a:spcPct val="115000"/>
              </a:lnSpc>
              <a:spcBef>
                <a:spcPts val="0"/>
              </a:spcBef>
              <a:spcAft>
                <a:spcPts val="0"/>
              </a:spcAft>
              <a:buSzPts val="2400"/>
              <a:buChar char="●"/>
              <a:defRPr/>
            </a:lvl4pPr>
            <a:lvl5pPr marL="2286000" lvl="4" indent="-381000" algn="ctr">
              <a:lnSpc>
                <a:spcPct val="115000"/>
              </a:lnSpc>
              <a:spcBef>
                <a:spcPts val="0"/>
              </a:spcBef>
              <a:spcAft>
                <a:spcPts val="0"/>
              </a:spcAft>
              <a:buSzPts val="24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pic>
        <p:nvPicPr>
          <p:cNvPr id="123" name="Google Shape;123;p23"/>
          <p:cNvPicPr preferRelativeResize="0"/>
          <p:nvPr/>
        </p:nvPicPr>
        <p:blipFill rotWithShape="1">
          <a:blip r:embed="rId2">
            <a:alphaModFix/>
          </a:blip>
          <a:srcRect/>
          <a:stretch/>
        </p:blipFill>
        <p:spPr>
          <a:xfrm>
            <a:off x="415600" y="6071067"/>
            <a:ext cx="3394101" cy="472500"/>
          </a:xfrm>
          <a:prstGeom prst="rect">
            <a:avLst/>
          </a:prstGeom>
          <a:noFill/>
          <a:ln>
            <a:noFill/>
          </a:ln>
        </p:spPr>
      </p:pic>
    </p:spTree>
    <p:extLst>
      <p:ext uri="{BB962C8B-B14F-4D97-AF65-F5344CB8AC3E}">
        <p14:creationId xmlns:p14="http://schemas.microsoft.com/office/powerpoint/2010/main" val="3182054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24"/>
        <p:cNvGrpSpPr/>
        <p:nvPr/>
      </p:nvGrpSpPr>
      <p:grpSpPr>
        <a:xfrm>
          <a:off x="0" y="0"/>
          <a:ext cx="0" cy="0"/>
          <a:chOff x="0" y="0"/>
          <a:chExt cx="0" cy="0"/>
        </a:xfrm>
      </p:grpSpPr>
      <p:sp>
        <p:nvSpPr>
          <p:cNvPr id="125" name="Google Shape;125;p24"/>
          <p:cNvSpPr txBox="1">
            <a:spLocks noGrp="1"/>
          </p:cNvSpPr>
          <p:nvPr>
            <p:ph type="subTitle" idx="1"/>
          </p:nvPr>
        </p:nvSpPr>
        <p:spPr>
          <a:xfrm>
            <a:off x="2056225" y="1167200"/>
            <a:ext cx="8131500" cy="6192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b="1">
                <a:solidFill>
                  <a:srgbClr val="5B7A3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126" name="Google Shape;126;p24"/>
          <p:cNvSpPr txBox="1">
            <a:spLocks noGrp="1"/>
          </p:cNvSpPr>
          <p:nvPr>
            <p:ph type="title"/>
          </p:nvPr>
        </p:nvSpPr>
        <p:spPr>
          <a:xfrm>
            <a:off x="838200" y="365125"/>
            <a:ext cx="10515600" cy="1325700"/>
          </a:xfrm>
          <a:prstGeom prst="rect">
            <a:avLst/>
          </a:prstGeom>
          <a:noFill/>
          <a:ln>
            <a:noFill/>
          </a:ln>
        </p:spPr>
        <p:txBody>
          <a:bodyPr spcFirstLastPara="1" wrap="square" lIns="121900" tIns="121900" rIns="121900" bIns="121900" anchor="ctr" anchorCtr="0"/>
          <a:lstStyle>
            <a:lvl1pPr marR="0" lvl="0" algn="ctr">
              <a:lnSpc>
                <a:spcPct val="90000"/>
              </a:lnSpc>
              <a:spcBef>
                <a:spcPts val="0"/>
              </a:spcBef>
              <a:spcAft>
                <a:spcPts val="0"/>
              </a:spcAft>
              <a:buSzPts val="5300"/>
              <a:buNone/>
              <a:defRPr sz="4400" i="0" u="none" strike="noStrike" cap="none"/>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sp>
        <p:nvSpPr>
          <p:cNvPr id="127" name="Google Shape;127;p24"/>
          <p:cNvSpPr txBox="1">
            <a:spLocks noGrp="1"/>
          </p:cNvSpPr>
          <p:nvPr>
            <p:ph type="body" idx="2"/>
          </p:nvPr>
        </p:nvSpPr>
        <p:spPr>
          <a:xfrm>
            <a:off x="838200" y="2048950"/>
            <a:ext cx="5181600" cy="4128000"/>
          </a:xfrm>
          <a:prstGeom prst="rect">
            <a:avLst/>
          </a:prstGeom>
          <a:noFill/>
          <a:ln>
            <a:noFill/>
          </a:ln>
        </p:spPr>
        <p:txBody>
          <a:bodyPr spcFirstLastPara="1" wrap="square" lIns="121900" tIns="121900" rIns="121900" bIns="121900" anchor="t" anchorCtr="0"/>
          <a:lstStyle>
            <a:lvl1pPr marL="457200" marR="0" lvl="0" indent="-406400" algn="l">
              <a:lnSpc>
                <a:spcPct val="90000"/>
              </a:lnSpc>
              <a:spcBef>
                <a:spcPts val="1000"/>
              </a:spcBef>
              <a:spcAft>
                <a:spcPts val="0"/>
              </a:spcAft>
              <a:buClr>
                <a:srgbClr val="7B7876"/>
              </a:buClr>
              <a:buSzPts val="2800"/>
              <a:buChar char="•"/>
              <a:defRPr sz="2800" b="1" i="0" u="none" strike="noStrike" cap="none">
                <a:solidFill>
                  <a:srgbClr val="7B7876"/>
                </a:solidFill>
              </a:defRPr>
            </a:lvl1pPr>
            <a:lvl2pPr marL="914400" marR="0" lvl="1" indent="-381000" algn="l">
              <a:lnSpc>
                <a:spcPct val="90000"/>
              </a:lnSpc>
              <a:spcBef>
                <a:spcPts val="500"/>
              </a:spcBef>
              <a:spcAft>
                <a:spcPts val="0"/>
              </a:spcAft>
              <a:buClr>
                <a:srgbClr val="7B7876"/>
              </a:buClr>
              <a:buSzPts val="2400"/>
              <a:buChar char="•"/>
              <a:defRPr sz="2400" b="1" i="0" u="none" strike="noStrike" cap="none">
                <a:solidFill>
                  <a:srgbClr val="7B7876"/>
                </a:solidFill>
              </a:defRPr>
            </a:lvl2pPr>
            <a:lvl3pPr marL="1371600" marR="0" lvl="2" indent="-355600" algn="l">
              <a:lnSpc>
                <a:spcPct val="90000"/>
              </a:lnSpc>
              <a:spcBef>
                <a:spcPts val="500"/>
              </a:spcBef>
              <a:spcAft>
                <a:spcPts val="0"/>
              </a:spcAft>
              <a:buClr>
                <a:srgbClr val="7B7876"/>
              </a:buClr>
              <a:buSzPts val="2000"/>
              <a:buChar char="•"/>
              <a:defRPr sz="2000" b="1" i="0" u="none" strike="noStrike" cap="none">
                <a:solidFill>
                  <a:srgbClr val="7B7876"/>
                </a:solidFill>
              </a:defRPr>
            </a:lvl3pPr>
            <a:lvl4pPr marL="1828800" marR="0" lvl="3" indent="-342900" algn="l">
              <a:lnSpc>
                <a:spcPct val="90000"/>
              </a:lnSpc>
              <a:spcBef>
                <a:spcPts val="500"/>
              </a:spcBef>
              <a:spcAft>
                <a:spcPts val="0"/>
              </a:spcAft>
              <a:buClr>
                <a:srgbClr val="7B7876"/>
              </a:buClr>
              <a:buSzPts val="1800"/>
              <a:buChar char="•"/>
              <a:defRPr sz="1800" b="1" i="0" u="none" strike="noStrike" cap="none">
                <a:solidFill>
                  <a:srgbClr val="7B7876"/>
                </a:solidFill>
              </a:defRPr>
            </a:lvl4pPr>
            <a:lvl5pPr marL="2286000" marR="0" lvl="4" indent="-342900" algn="l">
              <a:lnSpc>
                <a:spcPct val="90000"/>
              </a:lnSpc>
              <a:spcBef>
                <a:spcPts val="500"/>
              </a:spcBef>
              <a:spcAft>
                <a:spcPts val="0"/>
              </a:spcAft>
              <a:buClr>
                <a:srgbClr val="7B7876"/>
              </a:buClr>
              <a:buSzPts val="1800"/>
              <a:buChar char="•"/>
              <a:defRPr sz="1800" b="1" i="0" u="none" strike="noStrike" cap="none">
                <a:solidFill>
                  <a:srgbClr val="7B7876"/>
                </a:solidFill>
              </a:defRPr>
            </a:lvl5pPr>
            <a:lvl6pPr marL="2743200" marR="0" lvl="5" indent="-342900" algn="l">
              <a:lnSpc>
                <a:spcPct val="90000"/>
              </a:lnSpc>
              <a:spcBef>
                <a:spcPts val="500"/>
              </a:spcBef>
              <a:spcAft>
                <a:spcPts val="0"/>
              </a:spcAft>
              <a:buClr>
                <a:srgbClr val="7B7876"/>
              </a:buClr>
              <a:buSzPts val="1800"/>
              <a:buChar char="•"/>
              <a:defRPr sz="1800" b="1" i="0" u="none" strike="noStrike" cap="none">
                <a:solidFill>
                  <a:srgbClr val="7B7876"/>
                </a:solidFill>
              </a:defRPr>
            </a:lvl6pPr>
            <a:lvl7pPr marL="3200400" marR="0" lvl="6" indent="-342900" algn="l">
              <a:lnSpc>
                <a:spcPct val="90000"/>
              </a:lnSpc>
              <a:spcBef>
                <a:spcPts val="500"/>
              </a:spcBef>
              <a:spcAft>
                <a:spcPts val="0"/>
              </a:spcAft>
              <a:buClr>
                <a:srgbClr val="7B7876"/>
              </a:buClr>
              <a:buSzPts val="1800"/>
              <a:buChar char="•"/>
              <a:defRPr sz="1800" b="1" i="0" u="none" strike="noStrike" cap="none">
                <a:solidFill>
                  <a:srgbClr val="7B7876"/>
                </a:solidFill>
              </a:defRPr>
            </a:lvl7pPr>
            <a:lvl8pPr marL="3657600" marR="0" lvl="7" indent="-342900" algn="l">
              <a:lnSpc>
                <a:spcPct val="90000"/>
              </a:lnSpc>
              <a:spcBef>
                <a:spcPts val="500"/>
              </a:spcBef>
              <a:spcAft>
                <a:spcPts val="0"/>
              </a:spcAft>
              <a:buClr>
                <a:srgbClr val="7B7876"/>
              </a:buClr>
              <a:buSzPts val="1800"/>
              <a:buChar char="•"/>
              <a:defRPr sz="1800" b="1" i="0" u="none" strike="noStrike" cap="none">
                <a:solidFill>
                  <a:srgbClr val="7B7876"/>
                </a:solidFill>
              </a:defRPr>
            </a:lvl8pPr>
            <a:lvl9pPr marL="4114800" marR="0" lvl="8" indent="-342900" algn="l">
              <a:lnSpc>
                <a:spcPct val="90000"/>
              </a:lnSpc>
              <a:spcBef>
                <a:spcPts val="500"/>
              </a:spcBef>
              <a:spcAft>
                <a:spcPts val="0"/>
              </a:spcAft>
              <a:buClr>
                <a:srgbClr val="7B7876"/>
              </a:buClr>
              <a:buSzPts val="1800"/>
              <a:buChar char="•"/>
              <a:defRPr sz="1800" b="1" i="0" u="none" strike="noStrike" cap="none">
                <a:solidFill>
                  <a:srgbClr val="7B7876"/>
                </a:solidFill>
              </a:defRPr>
            </a:lvl9pPr>
          </a:lstStyle>
          <a:p>
            <a:endParaRPr/>
          </a:p>
        </p:txBody>
      </p:sp>
      <p:sp>
        <p:nvSpPr>
          <p:cNvPr id="128" name="Google Shape;128;p24"/>
          <p:cNvSpPr txBox="1">
            <a:spLocks noGrp="1"/>
          </p:cNvSpPr>
          <p:nvPr>
            <p:ph type="body" idx="3"/>
          </p:nvPr>
        </p:nvSpPr>
        <p:spPr>
          <a:xfrm>
            <a:off x="6172200" y="2048950"/>
            <a:ext cx="5181600" cy="4128000"/>
          </a:xfrm>
          <a:prstGeom prst="rect">
            <a:avLst/>
          </a:prstGeom>
          <a:noFill/>
          <a:ln>
            <a:noFill/>
          </a:ln>
        </p:spPr>
        <p:txBody>
          <a:bodyPr spcFirstLastPara="1" wrap="square" lIns="121900" tIns="121900" rIns="121900" bIns="121900" anchor="t" anchorCtr="0"/>
          <a:lstStyle>
            <a:lvl1pPr marL="457200" marR="0" lvl="0" indent="-406400" algn="l">
              <a:lnSpc>
                <a:spcPct val="90000"/>
              </a:lnSpc>
              <a:spcBef>
                <a:spcPts val="1000"/>
              </a:spcBef>
              <a:spcAft>
                <a:spcPts val="0"/>
              </a:spcAft>
              <a:buClr>
                <a:srgbClr val="7B7876"/>
              </a:buClr>
              <a:buSzPts val="2800"/>
              <a:buChar char="•"/>
              <a:defRPr sz="2800" b="1" i="0" u="none" strike="noStrike" cap="none">
                <a:solidFill>
                  <a:srgbClr val="7B7876"/>
                </a:solidFill>
              </a:defRPr>
            </a:lvl1pPr>
            <a:lvl2pPr marL="914400" marR="0" lvl="1" indent="-381000" algn="l">
              <a:lnSpc>
                <a:spcPct val="90000"/>
              </a:lnSpc>
              <a:spcBef>
                <a:spcPts val="500"/>
              </a:spcBef>
              <a:spcAft>
                <a:spcPts val="0"/>
              </a:spcAft>
              <a:buClr>
                <a:srgbClr val="7B7876"/>
              </a:buClr>
              <a:buSzPts val="2400"/>
              <a:buChar char="•"/>
              <a:defRPr sz="2400" b="1" i="0" u="none" strike="noStrike" cap="none">
                <a:solidFill>
                  <a:srgbClr val="7B7876"/>
                </a:solidFill>
              </a:defRPr>
            </a:lvl2pPr>
            <a:lvl3pPr marL="1371600" marR="0" lvl="2" indent="-355600" algn="l">
              <a:lnSpc>
                <a:spcPct val="90000"/>
              </a:lnSpc>
              <a:spcBef>
                <a:spcPts val="500"/>
              </a:spcBef>
              <a:spcAft>
                <a:spcPts val="0"/>
              </a:spcAft>
              <a:buClr>
                <a:srgbClr val="7B7876"/>
              </a:buClr>
              <a:buSzPts val="2000"/>
              <a:buChar char="•"/>
              <a:defRPr sz="2000" b="1" i="0" u="none" strike="noStrike" cap="none">
                <a:solidFill>
                  <a:srgbClr val="7B7876"/>
                </a:solidFill>
              </a:defRPr>
            </a:lvl3pPr>
            <a:lvl4pPr marL="1828800" marR="0" lvl="3" indent="-342900" algn="l">
              <a:lnSpc>
                <a:spcPct val="90000"/>
              </a:lnSpc>
              <a:spcBef>
                <a:spcPts val="500"/>
              </a:spcBef>
              <a:spcAft>
                <a:spcPts val="0"/>
              </a:spcAft>
              <a:buClr>
                <a:srgbClr val="7B7876"/>
              </a:buClr>
              <a:buSzPts val="1800"/>
              <a:buChar char="•"/>
              <a:defRPr sz="1800" b="1" i="0" u="none" strike="noStrike" cap="none">
                <a:solidFill>
                  <a:srgbClr val="7B7876"/>
                </a:solidFill>
              </a:defRPr>
            </a:lvl4pPr>
            <a:lvl5pPr marL="2286000" marR="0" lvl="4" indent="-342900" algn="l">
              <a:lnSpc>
                <a:spcPct val="90000"/>
              </a:lnSpc>
              <a:spcBef>
                <a:spcPts val="500"/>
              </a:spcBef>
              <a:spcAft>
                <a:spcPts val="0"/>
              </a:spcAft>
              <a:buClr>
                <a:srgbClr val="7B7876"/>
              </a:buClr>
              <a:buSzPts val="1800"/>
              <a:buChar char="•"/>
              <a:defRPr sz="1800" b="1" i="0" u="none" strike="noStrike" cap="none">
                <a:solidFill>
                  <a:srgbClr val="7B7876"/>
                </a:solidFill>
              </a:defRPr>
            </a:lvl5pPr>
            <a:lvl6pPr marL="2743200" marR="0" lvl="5" indent="-342900" algn="l">
              <a:lnSpc>
                <a:spcPct val="90000"/>
              </a:lnSpc>
              <a:spcBef>
                <a:spcPts val="500"/>
              </a:spcBef>
              <a:spcAft>
                <a:spcPts val="0"/>
              </a:spcAft>
              <a:buClr>
                <a:srgbClr val="7B7876"/>
              </a:buClr>
              <a:buSzPts val="1800"/>
              <a:buChar char="•"/>
              <a:defRPr sz="1800" b="1" i="0" u="none" strike="noStrike" cap="none">
                <a:solidFill>
                  <a:srgbClr val="7B7876"/>
                </a:solidFill>
              </a:defRPr>
            </a:lvl6pPr>
            <a:lvl7pPr marL="3200400" marR="0" lvl="6" indent="-342900" algn="l">
              <a:lnSpc>
                <a:spcPct val="90000"/>
              </a:lnSpc>
              <a:spcBef>
                <a:spcPts val="500"/>
              </a:spcBef>
              <a:spcAft>
                <a:spcPts val="0"/>
              </a:spcAft>
              <a:buClr>
                <a:srgbClr val="7B7876"/>
              </a:buClr>
              <a:buSzPts val="1800"/>
              <a:buChar char="•"/>
              <a:defRPr sz="1800" b="1" i="0" u="none" strike="noStrike" cap="none">
                <a:solidFill>
                  <a:srgbClr val="7B7876"/>
                </a:solidFill>
              </a:defRPr>
            </a:lvl7pPr>
            <a:lvl8pPr marL="3657600" marR="0" lvl="7" indent="-342900" algn="l">
              <a:lnSpc>
                <a:spcPct val="90000"/>
              </a:lnSpc>
              <a:spcBef>
                <a:spcPts val="500"/>
              </a:spcBef>
              <a:spcAft>
                <a:spcPts val="0"/>
              </a:spcAft>
              <a:buClr>
                <a:srgbClr val="7B7876"/>
              </a:buClr>
              <a:buSzPts val="1800"/>
              <a:buChar char="•"/>
              <a:defRPr sz="1800" b="1" i="0" u="none" strike="noStrike" cap="none">
                <a:solidFill>
                  <a:srgbClr val="7B7876"/>
                </a:solidFill>
              </a:defRPr>
            </a:lvl8pPr>
            <a:lvl9pPr marL="4114800" marR="0" lvl="8" indent="-342900" algn="l">
              <a:lnSpc>
                <a:spcPct val="90000"/>
              </a:lnSpc>
              <a:spcBef>
                <a:spcPts val="500"/>
              </a:spcBef>
              <a:spcAft>
                <a:spcPts val="0"/>
              </a:spcAft>
              <a:buClr>
                <a:srgbClr val="7B7876"/>
              </a:buClr>
              <a:buSzPts val="1800"/>
              <a:buChar char="•"/>
              <a:defRPr sz="1800" b="1" i="0" u="none" strike="noStrike" cap="none">
                <a:solidFill>
                  <a:srgbClr val="7B7876"/>
                </a:solidFill>
              </a:defRPr>
            </a:lvl9pPr>
          </a:lstStyle>
          <a:p>
            <a:endParaRPr/>
          </a:p>
        </p:txBody>
      </p:sp>
    </p:spTree>
    <p:extLst>
      <p:ext uri="{BB962C8B-B14F-4D97-AF65-F5344CB8AC3E}">
        <p14:creationId xmlns:p14="http://schemas.microsoft.com/office/powerpoint/2010/main" val="14178983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129"/>
        <p:cNvGrpSpPr/>
        <p:nvPr/>
      </p:nvGrpSpPr>
      <p:grpSpPr>
        <a:xfrm>
          <a:off x="0" y="0"/>
          <a:ext cx="0" cy="0"/>
          <a:chOff x="0" y="0"/>
          <a:chExt cx="0" cy="0"/>
        </a:xfrm>
      </p:grpSpPr>
      <p:sp>
        <p:nvSpPr>
          <p:cNvPr id="130" name="Google Shape;130;p25"/>
          <p:cNvSpPr txBox="1">
            <a:spLocks noGrp="1"/>
          </p:cNvSpPr>
          <p:nvPr>
            <p:ph type="subTitle" idx="1"/>
          </p:nvPr>
        </p:nvSpPr>
        <p:spPr>
          <a:xfrm>
            <a:off x="2056225" y="1167200"/>
            <a:ext cx="8131500" cy="6192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b="1">
                <a:solidFill>
                  <a:srgbClr val="5B7A31"/>
                </a:solidFill>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131" name="Google Shape;131;p25"/>
          <p:cNvSpPr txBox="1">
            <a:spLocks noGrp="1"/>
          </p:cNvSpPr>
          <p:nvPr>
            <p:ph type="title"/>
          </p:nvPr>
        </p:nvSpPr>
        <p:spPr>
          <a:xfrm>
            <a:off x="838200" y="365125"/>
            <a:ext cx="10515600" cy="1325700"/>
          </a:xfrm>
          <a:prstGeom prst="rect">
            <a:avLst/>
          </a:prstGeom>
          <a:noFill/>
          <a:ln>
            <a:noFill/>
          </a:ln>
        </p:spPr>
        <p:txBody>
          <a:bodyPr spcFirstLastPara="1" wrap="square" lIns="121900" tIns="121900" rIns="121900" bIns="121900" anchor="ctr" anchorCtr="0"/>
          <a:lstStyle>
            <a:lvl1pPr marR="0" lvl="0" algn="ctr">
              <a:lnSpc>
                <a:spcPct val="90000"/>
              </a:lnSpc>
              <a:spcBef>
                <a:spcPts val="0"/>
              </a:spcBef>
              <a:spcAft>
                <a:spcPts val="0"/>
              </a:spcAft>
              <a:buSzPts val="5300"/>
              <a:buNone/>
              <a:defRPr sz="4400" i="0" u="none" strike="noStrike" cap="none"/>
            </a:lvl1pPr>
            <a:lvl2pPr lvl="1" algn="l">
              <a:lnSpc>
                <a:spcPct val="100000"/>
              </a:lnSpc>
              <a:spcBef>
                <a:spcPts val="0"/>
              </a:spcBef>
              <a:spcAft>
                <a:spcPts val="0"/>
              </a:spcAft>
              <a:buSzPts val="3700"/>
              <a:buNone/>
              <a:defRPr sz="1800"/>
            </a:lvl2pPr>
            <a:lvl3pPr lvl="2" algn="l">
              <a:lnSpc>
                <a:spcPct val="100000"/>
              </a:lnSpc>
              <a:spcBef>
                <a:spcPts val="0"/>
              </a:spcBef>
              <a:spcAft>
                <a:spcPts val="0"/>
              </a:spcAft>
              <a:buSzPts val="3700"/>
              <a:buNone/>
              <a:defRPr sz="1800"/>
            </a:lvl3pPr>
            <a:lvl4pPr lvl="3" algn="l">
              <a:lnSpc>
                <a:spcPct val="100000"/>
              </a:lnSpc>
              <a:spcBef>
                <a:spcPts val="0"/>
              </a:spcBef>
              <a:spcAft>
                <a:spcPts val="0"/>
              </a:spcAft>
              <a:buSzPts val="3700"/>
              <a:buNone/>
              <a:defRPr sz="1800"/>
            </a:lvl4pPr>
            <a:lvl5pPr lvl="4" algn="l">
              <a:lnSpc>
                <a:spcPct val="100000"/>
              </a:lnSpc>
              <a:spcBef>
                <a:spcPts val="0"/>
              </a:spcBef>
              <a:spcAft>
                <a:spcPts val="0"/>
              </a:spcAft>
              <a:buSzPts val="3700"/>
              <a:buNone/>
              <a:defRPr sz="1800"/>
            </a:lvl5pPr>
            <a:lvl6pPr lvl="5" algn="l">
              <a:lnSpc>
                <a:spcPct val="100000"/>
              </a:lnSpc>
              <a:spcBef>
                <a:spcPts val="0"/>
              </a:spcBef>
              <a:spcAft>
                <a:spcPts val="0"/>
              </a:spcAft>
              <a:buSzPts val="3700"/>
              <a:buNone/>
              <a:defRPr sz="1800"/>
            </a:lvl6pPr>
            <a:lvl7pPr lvl="6" algn="l">
              <a:lnSpc>
                <a:spcPct val="100000"/>
              </a:lnSpc>
              <a:spcBef>
                <a:spcPts val="0"/>
              </a:spcBef>
              <a:spcAft>
                <a:spcPts val="0"/>
              </a:spcAft>
              <a:buSzPts val="3700"/>
              <a:buNone/>
              <a:defRPr sz="1800"/>
            </a:lvl7pPr>
            <a:lvl8pPr lvl="7" algn="l">
              <a:lnSpc>
                <a:spcPct val="100000"/>
              </a:lnSpc>
              <a:spcBef>
                <a:spcPts val="0"/>
              </a:spcBef>
              <a:spcAft>
                <a:spcPts val="0"/>
              </a:spcAft>
              <a:buSzPts val="3700"/>
              <a:buNone/>
              <a:defRPr sz="1800"/>
            </a:lvl8pPr>
            <a:lvl9pPr lvl="8" algn="l">
              <a:lnSpc>
                <a:spcPct val="100000"/>
              </a:lnSpc>
              <a:spcBef>
                <a:spcPts val="0"/>
              </a:spcBef>
              <a:spcAft>
                <a:spcPts val="0"/>
              </a:spcAft>
              <a:buSzPts val="3700"/>
              <a:buNone/>
              <a:defRPr sz="1800"/>
            </a:lvl9pPr>
          </a:lstStyle>
          <a:p>
            <a:endParaRPr/>
          </a:p>
        </p:txBody>
      </p:sp>
      <p:sp>
        <p:nvSpPr>
          <p:cNvPr id="132" name="Google Shape;132;p25"/>
          <p:cNvSpPr txBox="1">
            <a:spLocks noGrp="1"/>
          </p:cNvSpPr>
          <p:nvPr>
            <p:ph type="body" idx="2"/>
          </p:nvPr>
        </p:nvSpPr>
        <p:spPr>
          <a:xfrm>
            <a:off x="838200" y="2048950"/>
            <a:ext cx="10515600" cy="4128000"/>
          </a:xfrm>
          <a:prstGeom prst="rect">
            <a:avLst/>
          </a:prstGeom>
          <a:noFill/>
          <a:ln>
            <a:noFill/>
          </a:ln>
        </p:spPr>
        <p:txBody>
          <a:bodyPr spcFirstLastPara="1" wrap="square" lIns="121900" tIns="121900" rIns="121900" bIns="121900" anchor="t" anchorCtr="0"/>
          <a:lstStyle>
            <a:lvl1pPr marL="457200" marR="0" lvl="0" indent="-406400" algn="l">
              <a:lnSpc>
                <a:spcPct val="90000"/>
              </a:lnSpc>
              <a:spcBef>
                <a:spcPts val="1000"/>
              </a:spcBef>
              <a:spcAft>
                <a:spcPts val="0"/>
              </a:spcAft>
              <a:buClr>
                <a:srgbClr val="7B7876"/>
              </a:buClr>
              <a:buSzPts val="2800"/>
              <a:buChar char="•"/>
              <a:defRPr sz="2800" b="1" i="0" u="none" strike="noStrike" cap="none">
                <a:solidFill>
                  <a:srgbClr val="7B7876"/>
                </a:solidFill>
              </a:defRPr>
            </a:lvl1pPr>
            <a:lvl2pPr marL="914400" marR="0" lvl="1" indent="-381000" algn="l">
              <a:lnSpc>
                <a:spcPct val="90000"/>
              </a:lnSpc>
              <a:spcBef>
                <a:spcPts val="500"/>
              </a:spcBef>
              <a:spcAft>
                <a:spcPts val="0"/>
              </a:spcAft>
              <a:buClr>
                <a:srgbClr val="7B7876"/>
              </a:buClr>
              <a:buSzPts val="2400"/>
              <a:buChar char="•"/>
              <a:defRPr sz="2400" b="1" i="0" u="none" strike="noStrike" cap="none">
                <a:solidFill>
                  <a:srgbClr val="7B7876"/>
                </a:solidFill>
              </a:defRPr>
            </a:lvl2pPr>
            <a:lvl3pPr marL="1371600" marR="0" lvl="2" indent="-355600" algn="l">
              <a:lnSpc>
                <a:spcPct val="90000"/>
              </a:lnSpc>
              <a:spcBef>
                <a:spcPts val="500"/>
              </a:spcBef>
              <a:spcAft>
                <a:spcPts val="0"/>
              </a:spcAft>
              <a:buClr>
                <a:srgbClr val="7B7876"/>
              </a:buClr>
              <a:buSzPts val="2000"/>
              <a:buChar char="•"/>
              <a:defRPr sz="2000" b="1" i="0" u="none" strike="noStrike" cap="none">
                <a:solidFill>
                  <a:srgbClr val="7B7876"/>
                </a:solidFill>
              </a:defRPr>
            </a:lvl3pPr>
            <a:lvl4pPr marL="1828800" marR="0" lvl="3" indent="-342900" algn="l">
              <a:lnSpc>
                <a:spcPct val="90000"/>
              </a:lnSpc>
              <a:spcBef>
                <a:spcPts val="500"/>
              </a:spcBef>
              <a:spcAft>
                <a:spcPts val="0"/>
              </a:spcAft>
              <a:buClr>
                <a:srgbClr val="7B7876"/>
              </a:buClr>
              <a:buSzPts val="1800"/>
              <a:buChar char="•"/>
              <a:defRPr sz="1800" b="1" i="0" u="none" strike="noStrike" cap="none">
                <a:solidFill>
                  <a:srgbClr val="7B7876"/>
                </a:solidFill>
              </a:defRPr>
            </a:lvl4pPr>
            <a:lvl5pPr marL="2286000" marR="0" lvl="4" indent="-342900" algn="l">
              <a:lnSpc>
                <a:spcPct val="90000"/>
              </a:lnSpc>
              <a:spcBef>
                <a:spcPts val="500"/>
              </a:spcBef>
              <a:spcAft>
                <a:spcPts val="0"/>
              </a:spcAft>
              <a:buClr>
                <a:srgbClr val="7B7876"/>
              </a:buClr>
              <a:buSzPts val="1800"/>
              <a:buChar char="•"/>
              <a:defRPr sz="1800" b="1" i="0" u="none" strike="noStrike" cap="none">
                <a:solidFill>
                  <a:srgbClr val="7B7876"/>
                </a:solidFill>
              </a:defRPr>
            </a:lvl5pPr>
            <a:lvl6pPr marL="2743200" marR="0" lvl="5" indent="-342900" algn="l">
              <a:lnSpc>
                <a:spcPct val="90000"/>
              </a:lnSpc>
              <a:spcBef>
                <a:spcPts val="500"/>
              </a:spcBef>
              <a:spcAft>
                <a:spcPts val="0"/>
              </a:spcAft>
              <a:buClr>
                <a:srgbClr val="7B7876"/>
              </a:buClr>
              <a:buSzPts val="1800"/>
              <a:buChar char="•"/>
              <a:defRPr sz="1800" b="1" i="0" u="none" strike="noStrike" cap="none">
                <a:solidFill>
                  <a:srgbClr val="7B7876"/>
                </a:solidFill>
              </a:defRPr>
            </a:lvl6pPr>
            <a:lvl7pPr marL="3200400" marR="0" lvl="6" indent="-342900" algn="l">
              <a:lnSpc>
                <a:spcPct val="90000"/>
              </a:lnSpc>
              <a:spcBef>
                <a:spcPts val="500"/>
              </a:spcBef>
              <a:spcAft>
                <a:spcPts val="0"/>
              </a:spcAft>
              <a:buClr>
                <a:srgbClr val="7B7876"/>
              </a:buClr>
              <a:buSzPts val="1800"/>
              <a:buChar char="•"/>
              <a:defRPr sz="1800" b="1" i="0" u="none" strike="noStrike" cap="none">
                <a:solidFill>
                  <a:srgbClr val="7B7876"/>
                </a:solidFill>
              </a:defRPr>
            </a:lvl7pPr>
            <a:lvl8pPr marL="3657600" marR="0" lvl="7" indent="-342900" algn="l">
              <a:lnSpc>
                <a:spcPct val="90000"/>
              </a:lnSpc>
              <a:spcBef>
                <a:spcPts val="500"/>
              </a:spcBef>
              <a:spcAft>
                <a:spcPts val="0"/>
              </a:spcAft>
              <a:buClr>
                <a:srgbClr val="7B7876"/>
              </a:buClr>
              <a:buSzPts val="1800"/>
              <a:buChar char="•"/>
              <a:defRPr sz="1800" b="1" i="0" u="none" strike="noStrike" cap="none">
                <a:solidFill>
                  <a:srgbClr val="7B7876"/>
                </a:solidFill>
              </a:defRPr>
            </a:lvl8pPr>
            <a:lvl9pPr marL="4114800" marR="0" lvl="8" indent="-342900" algn="l">
              <a:lnSpc>
                <a:spcPct val="90000"/>
              </a:lnSpc>
              <a:spcBef>
                <a:spcPts val="500"/>
              </a:spcBef>
              <a:spcAft>
                <a:spcPts val="0"/>
              </a:spcAft>
              <a:buClr>
                <a:srgbClr val="7B7876"/>
              </a:buClr>
              <a:buSzPts val="1800"/>
              <a:buChar char="•"/>
              <a:defRPr sz="1800" b="1" i="0" u="none" strike="noStrike" cap="none">
                <a:solidFill>
                  <a:srgbClr val="7B7876"/>
                </a:solidFill>
              </a:defRPr>
            </a:lvl9pPr>
          </a:lstStyle>
          <a:p>
            <a:endParaRPr/>
          </a:p>
        </p:txBody>
      </p:sp>
    </p:spTree>
    <p:extLst>
      <p:ext uri="{BB962C8B-B14F-4D97-AF65-F5344CB8AC3E}">
        <p14:creationId xmlns:p14="http://schemas.microsoft.com/office/powerpoint/2010/main" val="2662895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ffee Break">
  <p:cSld name="Coffee Break">
    <p:spTree>
      <p:nvGrpSpPr>
        <p:cNvPr id="1" name="Shape 133"/>
        <p:cNvGrpSpPr/>
        <p:nvPr/>
      </p:nvGrpSpPr>
      <p:grpSpPr>
        <a:xfrm>
          <a:off x="0" y="0"/>
          <a:ext cx="0" cy="0"/>
          <a:chOff x="0" y="0"/>
          <a:chExt cx="0" cy="0"/>
        </a:xfrm>
      </p:grpSpPr>
      <p:sp>
        <p:nvSpPr>
          <p:cNvPr id="134" name="Google Shape;134;p26"/>
          <p:cNvSpPr>
            <a:spLocks noGrp="1"/>
          </p:cNvSpPr>
          <p:nvPr>
            <p:ph type="pic" idx="2"/>
          </p:nvPr>
        </p:nvSpPr>
        <p:spPr>
          <a:xfrm>
            <a:off x="0" y="0"/>
            <a:ext cx="12192000" cy="68580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lt2"/>
              </a:buClr>
              <a:buSzPts val="700"/>
              <a:buFont typeface="Arial"/>
              <a:buNone/>
              <a:defRPr sz="1600" b="0" i="0" u="none" strike="noStrike" cap="none">
                <a:solidFill>
                  <a:schemeClr val="lt2"/>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193471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1/2 Text + 1/2 Image 1">
  <p:cSld name="Content 1/2 Text + 1/2 Image 1">
    <p:spTree>
      <p:nvGrpSpPr>
        <p:cNvPr id="1" name="Shape 265"/>
        <p:cNvGrpSpPr/>
        <p:nvPr/>
      </p:nvGrpSpPr>
      <p:grpSpPr>
        <a:xfrm>
          <a:off x="0" y="0"/>
          <a:ext cx="0" cy="0"/>
          <a:chOff x="0" y="0"/>
          <a:chExt cx="0" cy="0"/>
        </a:xfrm>
      </p:grpSpPr>
      <p:sp>
        <p:nvSpPr>
          <p:cNvPr id="266" name="Google Shape;266;p54"/>
          <p:cNvSpPr txBox="1">
            <a:spLocks noGrp="1"/>
          </p:cNvSpPr>
          <p:nvPr>
            <p:ph type="body" idx="1"/>
          </p:nvPr>
        </p:nvSpPr>
        <p:spPr>
          <a:xfrm>
            <a:off x="414533" y="1739400"/>
            <a:ext cx="5038800" cy="45600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a:lvl1pPr>
            <a:lvl2pPr marL="914400" lvl="1" indent="-431800" algn="l">
              <a:lnSpc>
                <a:spcPct val="115000"/>
              </a:lnSpc>
              <a:spcBef>
                <a:spcPts val="2100"/>
              </a:spcBef>
              <a:spcAft>
                <a:spcPts val="0"/>
              </a:spcAft>
              <a:buClr>
                <a:srgbClr val="5A7931"/>
              </a:buClr>
              <a:buSzPts val="3200"/>
              <a:buChar char="○"/>
              <a:defRPr sz="3200"/>
            </a:lvl2pPr>
            <a:lvl3pPr marL="1371600" lvl="2" indent="-431800" algn="l">
              <a:lnSpc>
                <a:spcPct val="115000"/>
              </a:lnSpc>
              <a:spcBef>
                <a:spcPts val="2100"/>
              </a:spcBef>
              <a:spcAft>
                <a:spcPts val="0"/>
              </a:spcAft>
              <a:buClr>
                <a:srgbClr val="5A7931"/>
              </a:buClr>
              <a:buSzPts val="3200"/>
              <a:buChar char="■"/>
              <a:defRPr sz="3200"/>
            </a:lvl3pPr>
            <a:lvl4pPr marL="1828800" lvl="3" indent="-431800" algn="l">
              <a:lnSpc>
                <a:spcPct val="115000"/>
              </a:lnSpc>
              <a:spcBef>
                <a:spcPts val="2100"/>
              </a:spcBef>
              <a:spcAft>
                <a:spcPts val="0"/>
              </a:spcAft>
              <a:buSzPts val="3200"/>
              <a:buChar char="●"/>
              <a:defRPr sz="3200"/>
            </a:lvl4pPr>
            <a:lvl5pPr marL="2286000" lvl="4" indent="-431800" algn="l">
              <a:lnSpc>
                <a:spcPct val="115000"/>
              </a:lnSpc>
              <a:spcBef>
                <a:spcPts val="2100"/>
              </a:spcBef>
              <a:spcAft>
                <a:spcPts val="0"/>
              </a:spcAft>
              <a:buSzPts val="3200"/>
              <a:buChar char="○"/>
              <a:defRPr sz="3200"/>
            </a:lvl5pPr>
            <a:lvl6pPr marL="2743200" lvl="5" indent="-431800" algn="l">
              <a:lnSpc>
                <a:spcPct val="115000"/>
              </a:lnSpc>
              <a:spcBef>
                <a:spcPts val="2100"/>
              </a:spcBef>
              <a:spcAft>
                <a:spcPts val="0"/>
              </a:spcAft>
              <a:buSzPts val="3200"/>
              <a:buChar char="■"/>
              <a:defRPr sz="3200"/>
            </a:lvl6pPr>
            <a:lvl7pPr marL="3200400" lvl="6" indent="-431800" algn="l">
              <a:lnSpc>
                <a:spcPct val="115000"/>
              </a:lnSpc>
              <a:spcBef>
                <a:spcPts val="2100"/>
              </a:spcBef>
              <a:spcAft>
                <a:spcPts val="0"/>
              </a:spcAft>
              <a:buSzPts val="3200"/>
              <a:buChar char="●"/>
              <a:defRPr sz="3200"/>
            </a:lvl7pPr>
            <a:lvl8pPr marL="3657600" lvl="7" indent="-431800" algn="l">
              <a:lnSpc>
                <a:spcPct val="115000"/>
              </a:lnSpc>
              <a:spcBef>
                <a:spcPts val="2100"/>
              </a:spcBef>
              <a:spcAft>
                <a:spcPts val="0"/>
              </a:spcAft>
              <a:buSzPts val="3200"/>
              <a:buChar char="○"/>
              <a:defRPr sz="3200"/>
            </a:lvl8pPr>
            <a:lvl9pPr marL="4114800" lvl="8" indent="-431800" algn="l">
              <a:lnSpc>
                <a:spcPct val="115000"/>
              </a:lnSpc>
              <a:spcBef>
                <a:spcPts val="2100"/>
              </a:spcBef>
              <a:spcAft>
                <a:spcPts val="2100"/>
              </a:spcAft>
              <a:buSzPts val="3200"/>
              <a:buChar char="■"/>
              <a:defRPr sz="3200"/>
            </a:lvl9pPr>
          </a:lstStyle>
          <a:p>
            <a:endParaRPr/>
          </a:p>
        </p:txBody>
      </p:sp>
      <p:sp>
        <p:nvSpPr>
          <p:cNvPr id="267" name="Google Shape;267;p54"/>
          <p:cNvSpPr/>
          <p:nvPr/>
        </p:nvSpPr>
        <p:spPr>
          <a:xfrm>
            <a:off x="0" y="0"/>
            <a:ext cx="12192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54"/>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extLst>
      <p:ext uri="{BB962C8B-B14F-4D97-AF65-F5344CB8AC3E}">
        <p14:creationId xmlns:p14="http://schemas.microsoft.com/office/powerpoint/2010/main" val="2474960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9137-1C33-4270-A62B-D6C783090E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DB22BE-7BF7-4352-8D65-6881DA85FA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805AFD3-126D-44C5-A098-F7D8FA18E4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800C91-5FB7-4695-B0E3-968722EF45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D77EE96-4903-433A-B75C-CF31ED42CF0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8B3F2A-04A3-4F21-A5A0-B13838A2D5AC}"/>
              </a:ext>
            </a:extLst>
          </p:cNvPr>
          <p:cNvSpPr>
            <a:spLocks noGrp="1"/>
          </p:cNvSpPr>
          <p:nvPr>
            <p:ph type="dt" sz="half" idx="10"/>
          </p:nvPr>
        </p:nvSpPr>
        <p:spPr/>
        <p:txBody>
          <a:bodyPr/>
          <a:lstStyle/>
          <a:p>
            <a:fld id="{C74A8564-10C8-4060-86DB-CC35672B7588}" type="datetimeFigureOut">
              <a:rPr lang="en-US" smtClean="0"/>
              <a:t>1/20/2019</a:t>
            </a:fld>
            <a:endParaRPr lang="en-US"/>
          </a:p>
        </p:txBody>
      </p:sp>
      <p:sp>
        <p:nvSpPr>
          <p:cNvPr id="8" name="Footer Placeholder 7">
            <a:extLst>
              <a:ext uri="{FF2B5EF4-FFF2-40B4-BE49-F238E27FC236}">
                <a16:creationId xmlns:a16="http://schemas.microsoft.com/office/drawing/2014/main" id="{0D1A520B-836B-4A96-A03C-990A11411F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49DE81-F909-463B-AB9E-57B523EAEEAB}"/>
              </a:ext>
            </a:extLst>
          </p:cNvPr>
          <p:cNvSpPr>
            <a:spLocks noGrp="1"/>
          </p:cNvSpPr>
          <p:nvPr>
            <p:ph type="sldNum" sz="quarter" idx="12"/>
          </p:nvPr>
        </p:nvSpPr>
        <p:spPr/>
        <p:txBody>
          <a:bodyPr/>
          <a:lstStyle/>
          <a:p>
            <a:fld id="{15E406AC-D368-41FE-A91D-CA0652E439E3}" type="slidenum">
              <a:rPr lang="en-US" smtClean="0"/>
              <a:t>‹#›</a:t>
            </a:fld>
            <a:endParaRPr lang="en-US"/>
          </a:p>
        </p:txBody>
      </p:sp>
    </p:spTree>
    <p:extLst>
      <p:ext uri="{BB962C8B-B14F-4D97-AF65-F5344CB8AC3E}">
        <p14:creationId xmlns:p14="http://schemas.microsoft.com/office/powerpoint/2010/main" val="39657574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78"/>
        <p:cNvGrpSpPr/>
        <p:nvPr/>
      </p:nvGrpSpPr>
      <p:grpSpPr>
        <a:xfrm>
          <a:off x="0" y="0"/>
          <a:ext cx="0" cy="0"/>
          <a:chOff x="0" y="0"/>
          <a:chExt cx="0" cy="0"/>
        </a:xfrm>
      </p:grpSpPr>
      <p:sp>
        <p:nvSpPr>
          <p:cNvPr id="279" name="Google Shape;279;p56"/>
          <p:cNvSpPr txBox="1">
            <a:spLocks noGrp="1"/>
          </p:cNvSpPr>
          <p:nvPr>
            <p:ph type="ctrTitle"/>
          </p:nvPr>
        </p:nvSpPr>
        <p:spPr>
          <a:xfrm>
            <a:off x="415600" y="373367"/>
            <a:ext cx="5904300" cy="31404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0081C7"/>
              </a:buClr>
              <a:buSzPts val="5900"/>
              <a:buNone/>
              <a:defRPr sz="5900">
                <a:solidFill>
                  <a:srgbClr val="0081C7"/>
                </a:solidFill>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280" name="Google Shape;280;p56"/>
          <p:cNvSpPr txBox="1">
            <a:spLocks noGrp="1"/>
          </p:cNvSpPr>
          <p:nvPr>
            <p:ph type="subTitle" idx="1"/>
          </p:nvPr>
        </p:nvSpPr>
        <p:spPr>
          <a:xfrm>
            <a:off x="415600" y="3602333"/>
            <a:ext cx="5904300" cy="18216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5A7931"/>
              </a:buClr>
              <a:buSzPts val="3700"/>
              <a:buFont typeface="Ubuntu"/>
              <a:buNone/>
              <a:defRPr sz="3700">
                <a:solidFill>
                  <a:srgbClr val="5A7931"/>
                </a:solidFill>
                <a:latin typeface="Ubuntu"/>
                <a:ea typeface="Ubuntu"/>
                <a:cs typeface="Ubuntu"/>
                <a:sym typeface="Ubuntu"/>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Tree>
    <p:extLst>
      <p:ext uri="{BB962C8B-B14F-4D97-AF65-F5344CB8AC3E}">
        <p14:creationId xmlns:p14="http://schemas.microsoft.com/office/powerpoint/2010/main" val="6973042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1"/>
        <p:cNvGrpSpPr/>
        <p:nvPr/>
      </p:nvGrpSpPr>
      <p:grpSpPr>
        <a:xfrm>
          <a:off x="0" y="0"/>
          <a:ext cx="0" cy="0"/>
          <a:chOff x="0" y="0"/>
          <a:chExt cx="0" cy="0"/>
        </a:xfrm>
      </p:grpSpPr>
      <p:sp>
        <p:nvSpPr>
          <p:cNvPr id="282" name="Google Shape;282;p57"/>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SzPts val="53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83" name="Google Shape;283;p5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a:lvl1pPr>
            <a:lvl2pPr marL="914400" lvl="1" indent="-381000" algn="l">
              <a:lnSpc>
                <a:spcPct val="115000"/>
              </a:lnSpc>
              <a:spcBef>
                <a:spcPts val="2100"/>
              </a:spcBef>
              <a:spcAft>
                <a:spcPts val="0"/>
              </a:spcAft>
              <a:buClr>
                <a:srgbClr val="5A7931"/>
              </a:buClr>
              <a:buSzPts val="2400"/>
              <a:buChar char="○"/>
              <a:defRPr sz="2400"/>
            </a:lvl2pPr>
            <a:lvl3pPr marL="1371600" lvl="2" indent="-381000" algn="l">
              <a:lnSpc>
                <a:spcPct val="115000"/>
              </a:lnSpc>
              <a:spcBef>
                <a:spcPts val="2100"/>
              </a:spcBef>
              <a:spcAft>
                <a:spcPts val="0"/>
              </a:spcAft>
              <a:buClr>
                <a:srgbClr val="5A7931"/>
              </a:buClr>
              <a:buSzPts val="2400"/>
              <a:buChar char="■"/>
              <a:defRPr sz="2400"/>
            </a:lvl3pPr>
            <a:lvl4pPr marL="1828800" lvl="3" indent="-381000" algn="l">
              <a:lnSpc>
                <a:spcPct val="115000"/>
              </a:lnSpc>
              <a:spcBef>
                <a:spcPts val="2100"/>
              </a:spcBef>
              <a:spcAft>
                <a:spcPts val="0"/>
              </a:spcAft>
              <a:buSzPts val="2400"/>
              <a:buChar char="●"/>
              <a:defRPr sz="2400"/>
            </a:lvl4pPr>
            <a:lvl5pPr marL="2286000" lvl="4" indent="-381000" algn="l">
              <a:lnSpc>
                <a:spcPct val="115000"/>
              </a:lnSpc>
              <a:spcBef>
                <a:spcPts val="2100"/>
              </a:spcBef>
              <a:spcAft>
                <a:spcPts val="0"/>
              </a:spcAft>
              <a:buSzPts val="2400"/>
              <a:buChar char="○"/>
              <a:defRPr sz="2400"/>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2800530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84"/>
        <p:cNvGrpSpPr/>
        <p:nvPr/>
      </p:nvGrpSpPr>
      <p:grpSpPr>
        <a:xfrm>
          <a:off x="0" y="0"/>
          <a:ext cx="0" cy="0"/>
          <a:chOff x="0" y="0"/>
          <a:chExt cx="0" cy="0"/>
        </a:xfrm>
      </p:grpSpPr>
      <p:sp>
        <p:nvSpPr>
          <p:cNvPr id="285" name="Google Shape;285;p58"/>
          <p:cNvSpPr/>
          <p:nvPr/>
        </p:nvSpPr>
        <p:spPr>
          <a:xfrm>
            <a:off x="0" y="0"/>
            <a:ext cx="12192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p58"/>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87" name="Google Shape;287;p58"/>
          <p:cNvSpPr txBox="1">
            <a:spLocks noGrp="1"/>
          </p:cNvSpPr>
          <p:nvPr>
            <p:ph type="body" idx="1"/>
          </p:nvPr>
        </p:nvSpPr>
        <p:spPr>
          <a:xfrm>
            <a:off x="415600" y="1739833"/>
            <a:ext cx="11360700" cy="45552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sz="3200"/>
            </a:lvl1pPr>
            <a:lvl2pPr marL="914400" lvl="1" indent="-381000" algn="l">
              <a:lnSpc>
                <a:spcPct val="115000"/>
              </a:lnSpc>
              <a:spcBef>
                <a:spcPts val="2100"/>
              </a:spcBef>
              <a:spcAft>
                <a:spcPts val="0"/>
              </a:spcAft>
              <a:buClr>
                <a:srgbClr val="5A7931"/>
              </a:buClr>
              <a:buSzPts val="2400"/>
              <a:buChar char="○"/>
              <a:defRPr sz="2400"/>
            </a:lvl2pPr>
            <a:lvl3pPr marL="1371600" lvl="2" indent="-381000" algn="l">
              <a:lnSpc>
                <a:spcPct val="115000"/>
              </a:lnSpc>
              <a:spcBef>
                <a:spcPts val="2100"/>
              </a:spcBef>
              <a:spcAft>
                <a:spcPts val="0"/>
              </a:spcAft>
              <a:buClr>
                <a:srgbClr val="5A7931"/>
              </a:buClr>
              <a:buSzPts val="2400"/>
              <a:buChar char="■"/>
              <a:defRPr sz="2400"/>
            </a:lvl3pPr>
            <a:lvl4pPr marL="1828800" lvl="3" indent="-381000" algn="l">
              <a:lnSpc>
                <a:spcPct val="115000"/>
              </a:lnSpc>
              <a:spcBef>
                <a:spcPts val="2100"/>
              </a:spcBef>
              <a:spcAft>
                <a:spcPts val="0"/>
              </a:spcAft>
              <a:buSzPts val="2400"/>
              <a:buChar char="●"/>
              <a:defRPr sz="2400"/>
            </a:lvl4pPr>
            <a:lvl5pPr marL="2286000" lvl="4" indent="-381000" algn="l">
              <a:lnSpc>
                <a:spcPct val="115000"/>
              </a:lnSpc>
              <a:spcBef>
                <a:spcPts val="2100"/>
              </a:spcBef>
              <a:spcAft>
                <a:spcPts val="0"/>
              </a:spcAft>
              <a:buSzPts val="2400"/>
              <a:buChar char="○"/>
              <a:defRPr sz="2400"/>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11351703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8"/>
        <p:cNvGrpSpPr/>
        <p:nvPr/>
      </p:nvGrpSpPr>
      <p:grpSpPr>
        <a:xfrm>
          <a:off x="0" y="0"/>
          <a:ext cx="0" cy="0"/>
          <a:chOff x="0" y="0"/>
          <a:chExt cx="0" cy="0"/>
        </a:xfrm>
      </p:grpSpPr>
      <p:sp>
        <p:nvSpPr>
          <p:cNvPr id="289" name="Google Shape;289;p59"/>
          <p:cNvSpPr txBox="1">
            <a:spLocks noGrp="1"/>
          </p:cNvSpPr>
          <p:nvPr>
            <p:ph type="body" idx="1"/>
          </p:nvPr>
        </p:nvSpPr>
        <p:spPr>
          <a:xfrm>
            <a:off x="415600" y="1532128"/>
            <a:ext cx="5333100" cy="45552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sz="3200"/>
            </a:lvl1pPr>
            <a:lvl2pPr marL="914400" lvl="1" indent="-381000" algn="l">
              <a:lnSpc>
                <a:spcPct val="115000"/>
              </a:lnSpc>
              <a:spcBef>
                <a:spcPts val="2100"/>
              </a:spcBef>
              <a:spcAft>
                <a:spcPts val="0"/>
              </a:spcAft>
              <a:buClr>
                <a:srgbClr val="5A7931"/>
              </a:buClr>
              <a:buSzPts val="2400"/>
              <a:buChar char="○"/>
              <a:defRPr sz="2400"/>
            </a:lvl2pPr>
            <a:lvl3pPr marL="1371600" lvl="2" indent="-381000" algn="l">
              <a:lnSpc>
                <a:spcPct val="115000"/>
              </a:lnSpc>
              <a:spcBef>
                <a:spcPts val="2100"/>
              </a:spcBef>
              <a:spcAft>
                <a:spcPts val="0"/>
              </a:spcAft>
              <a:buClr>
                <a:srgbClr val="5A7931"/>
              </a:buClr>
              <a:buSzPts val="2400"/>
              <a:buChar char="■"/>
              <a:defRPr sz="2400"/>
            </a:lvl3pPr>
            <a:lvl4pPr marL="1828800" lvl="3" indent="-381000" algn="l">
              <a:lnSpc>
                <a:spcPct val="115000"/>
              </a:lnSpc>
              <a:spcBef>
                <a:spcPts val="2100"/>
              </a:spcBef>
              <a:spcAft>
                <a:spcPts val="0"/>
              </a:spcAft>
              <a:buClr>
                <a:srgbClr val="5A7931"/>
              </a:buClr>
              <a:buSzPts val="2400"/>
              <a:buChar char="●"/>
              <a:defRPr sz="2400"/>
            </a:lvl4pPr>
            <a:lvl5pPr marL="2286000" lvl="4" indent="-381000" algn="l">
              <a:lnSpc>
                <a:spcPct val="115000"/>
              </a:lnSpc>
              <a:spcBef>
                <a:spcPts val="2100"/>
              </a:spcBef>
              <a:spcAft>
                <a:spcPts val="0"/>
              </a:spcAft>
              <a:buSzPts val="2400"/>
              <a:buChar char="○"/>
              <a:defRPr sz="2400"/>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90" name="Google Shape;290;p59"/>
          <p:cNvSpPr txBox="1">
            <a:spLocks noGrp="1"/>
          </p:cNvSpPr>
          <p:nvPr>
            <p:ph type="body" idx="2"/>
          </p:nvPr>
        </p:nvSpPr>
        <p:spPr>
          <a:xfrm>
            <a:off x="6443200" y="1532128"/>
            <a:ext cx="5333100" cy="45552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sz="3200"/>
            </a:lvl1pPr>
            <a:lvl2pPr marL="914400" lvl="1" indent="-381000" algn="l">
              <a:lnSpc>
                <a:spcPct val="115000"/>
              </a:lnSpc>
              <a:spcBef>
                <a:spcPts val="2100"/>
              </a:spcBef>
              <a:spcAft>
                <a:spcPts val="0"/>
              </a:spcAft>
              <a:buClr>
                <a:srgbClr val="5A7931"/>
              </a:buClr>
              <a:buSzPts val="2400"/>
              <a:buChar char="○"/>
              <a:defRPr sz="2400"/>
            </a:lvl2pPr>
            <a:lvl3pPr marL="1371600" lvl="2" indent="-381000" algn="l">
              <a:lnSpc>
                <a:spcPct val="115000"/>
              </a:lnSpc>
              <a:spcBef>
                <a:spcPts val="2100"/>
              </a:spcBef>
              <a:spcAft>
                <a:spcPts val="0"/>
              </a:spcAft>
              <a:buClr>
                <a:srgbClr val="5A7931"/>
              </a:buClr>
              <a:buSzPts val="2400"/>
              <a:buChar char="■"/>
              <a:defRPr sz="2400"/>
            </a:lvl3pPr>
            <a:lvl4pPr marL="1828800" lvl="3" indent="-381000" algn="l">
              <a:lnSpc>
                <a:spcPct val="115000"/>
              </a:lnSpc>
              <a:spcBef>
                <a:spcPts val="2100"/>
              </a:spcBef>
              <a:spcAft>
                <a:spcPts val="0"/>
              </a:spcAft>
              <a:buClr>
                <a:srgbClr val="5A7931"/>
              </a:buClr>
              <a:buSzPts val="2400"/>
              <a:buChar char="●"/>
              <a:defRPr sz="2400"/>
            </a:lvl4pPr>
            <a:lvl5pPr marL="2286000" lvl="4" indent="-381000" algn="l">
              <a:lnSpc>
                <a:spcPct val="115000"/>
              </a:lnSpc>
              <a:spcBef>
                <a:spcPts val="2100"/>
              </a:spcBef>
              <a:spcAft>
                <a:spcPts val="0"/>
              </a:spcAft>
              <a:buSzPts val="2400"/>
              <a:buChar char="○"/>
              <a:defRPr sz="2400"/>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291" name="Google Shape;291;p59"/>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0081C7"/>
              </a:buClr>
              <a:buSzPts val="5300"/>
              <a:buFont typeface="Ubuntu"/>
              <a:buNone/>
              <a:defRPr sz="5300" b="1">
                <a:solidFill>
                  <a:srgbClr val="0081C7"/>
                </a:solidFill>
                <a:latin typeface="Ubuntu"/>
                <a:ea typeface="Ubuntu"/>
                <a:cs typeface="Ubuntu"/>
                <a:sym typeface="Ubuntu"/>
              </a:defRPr>
            </a:lvl1pPr>
            <a:lvl2pPr lvl="1" algn="l">
              <a:lnSpc>
                <a:spcPct val="100000"/>
              </a:lnSpc>
              <a:spcBef>
                <a:spcPts val="0"/>
              </a:spcBef>
              <a:spcAft>
                <a:spcPts val="0"/>
              </a:spcAft>
              <a:buClr>
                <a:schemeClr val="dk1"/>
              </a:buClr>
              <a:buSzPts val="3700"/>
              <a:buNone/>
              <a:defRPr sz="3700">
                <a:solidFill>
                  <a:schemeClr val="dk1"/>
                </a:solidFill>
              </a:defRPr>
            </a:lvl2pPr>
            <a:lvl3pPr lvl="2" algn="l">
              <a:lnSpc>
                <a:spcPct val="100000"/>
              </a:lnSpc>
              <a:spcBef>
                <a:spcPts val="0"/>
              </a:spcBef>
              <a:spcAft>
                <a:spcPts val="0"/>
              </a:spcAft>
              <a:buClr>
                <a:schemeClr val="dk1"/>
              </a:buClr>
              <a:buSzPts val="3700"/>
              <a:buNone/>
              <a:defRPr sz="3700">
                <a:solidFill>
                  <a:schemeClr val="dk1"/>
                </a:solidFill>
              </a:defRPr>
            </a:lvl3pPr>
            <a:lvl4pPr lvl="3" algn="l">
              <a:lnSpc>
                <a:spcPct val="100000"/>
              </a:lnSpc>
              <a:spcBef>
                <a:spcPts val="0"/>
              </a:spcBef>
              <a:spcAft>
                <a:spcPts val="0"/>
              </a:spcAft>
              <a:buClr>
                <a:schemeClr val="dk1"/>
              </a:buClr>
              <a:buSzPts val="3700"/>
              <a:buNone/>
              <a:defRPr sz="3700">
                <a:solidFill>
                  <a:schemeClr val="dk1"/>
                </a:solidFill>
              </a:defRPr>
            </a:lvl4pPr>
            <a:lvl5pPr lvl="4" algn="l">
              <a:lnSpc>
                <a:spcPct val="100000"/>
              </a:lnSpc>
              <a:spcBef>
                <a:spcPts val="0"/>
              </a:spcBef>
              <a:spcAft>
                <a:spcPts val="0"/>
              </a:spcAft>
              <a:buClr>
                <a:schemeClr val="dk1"/>
              </a:buClr>
              <a:buSzPts val="3700"/>
              <a:buNone/>
              <a:defRPr sz="3700">
                <a:solidFill>
                  <a:schemeClr val="dk1"/>
                </a:solidFill>
              </a:defRPr>
            </a:lvl5pPr>
            <a:lvl6pPr lvl="5" algn="l">
              <a:lnSpc>
                <a:spcPct val="100000"/>
              </a:lnSpc>
              <a:spcBef>
                <a:spcPts val="0"/>
              </a:spcBef>
              <a:spcAft>
                <a:spcPts val="0"/>
              </a:spcAft>
              <a:buClr>
                <a:schemeClr val="dk1"/>
              </a:buClr>
              <a:buSzPts val="3700"/>
              <a:buNone/>
              <a:defRPr sz="3700">
                <a:solidFill>
                  <a:schemeClr val="dk1"/>
                </a:solidFill>
              </a:defRPr>
            </a:lvl6pPr>
            <a:lvl7pPr lvl="6" algn="l">
              <a:lnSpc>
                <a:spcPct val="100000"/>
              </a:lnSpc>
              <a:spcBef>
                <a:spcPts val="0"/>
              </a:spcBef>
              <a:spcAft>
                <a:spcPts val="0"/>
              </a:spcAft>
              <a:buClr>
                <a:schemeClr val="dk1"/>
              </a:buClr>
              <a:buSzPts val="3700"/>
              <a:buNone/>
              <a:defRPr sz="3700">
                <a:solidFill>
                  <a:schemeClr val="dk1"/>
                </a:solidFill>
              </a:defRPr>
            </a:lvl7pPr>
            <a:lvl8pPr lvl="7" algn="l">
              <a:lnSpc>
                <a:spcPct val="100000"/>
              </a:lnSpc>
              <a:spcBef>
                <a:spcPts val="0"/>
              </a:spcBef>
              <a:spcAft>
                <a:spcPts val="0"/>
              </a:spcAft>
              <a:buClr>
                <a:schemeClr val="dk1"/>
              </a:buClr>
              <a:buSzPts val="3700"/>
              <a:buNone/>
              <a:defRPr sz="3700">
                <a:solidFill>
                  <a:schemeClr val="dk1"/>
                </a:solidFill>
              </a:defRPr>
            </a:lvl8pPr>
            <a:lvl9pPr lvl="8" algn="l">
              <a:lnSpc>
                <a:spcPct val="100000"/>
              </a:lnSpc>
              <a:spcBef>
                <a:spcPts val="0"/>
              </a:spcBef>
              <a:spcAft>
                <a:spcPts val="0"/>
              </a:spcAft>
              <a:buClr>
                <a:schemeClr val="dk1"/>
              </a:buClr>
              <a:buSzPts val="3700"/>
              <a:buNone/>
              <a:defRPr sz="3700">
                <a:solidFill>
                  <a:schemeClr val="dk1"/>
                </a:solidFill>
              </a:defRPr>
            </a:lvl9pPr>
          </a:lstStyle>
          <a:p>
            <a:endParaRPr/>
          </a:p>
        </p:txBody>
      </p:sp>
    </p:spTree>
    <p:extLst>
      <p:ext uri="{BB962C8B-B14F-4D97-AF65-F5344CB8AC3E}">
        <p14:creationId xmlns:p14="http://schemas.microsoft.com/office/powerpoint/2010/main" val="1427408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3 Columns">
  <p:cSld name="Title and 3 Columns">
    <p:bg>
      <p:bgPr>
        <a:solidFill>
          <a:srgbClr val="544741"/>
        </a:solidFill>
        <a:effectLst/>
      </p:bgPr>
    </p:bg>
    <p:spTree>
      <p:nvGrpSpPr>
        <p:cNvPr id="1" name="Shape 292"/>
        <p:cNvGrpSpPr/>
        <p:nvPr/>
      </p:nvGrpSpPr>
      <p:grpSpPr>
        <a:xfrm>
          <a:off x="0" y="0"/>
          <a:ext cx="0" cy="0"/>
          <a:chOff x="0" y="0"/>
          <a:chExt cx="0" cy="0"/>
        </a:xfrm>
      </p:grpSpPr>
      <p:sp>
        <p:nvSpPr>
          <p:cNvPr id="293" name="Google Shape;293;p60"/>
          <p:cNvSpPr/>
          <p:nvPr/>
        </p:nvSpPr>
        <p:spPr>
          <a:xfrm>
            <a:off x="8211400" y="2059200"/>
            <a:ext cx="3462300" cy="3304500"/>
          </a:xfrm>
          <a:prstGeom prst="rect">
            <a:avLst/>
          </a:prstGeom>
          <a:solidFill>
            <a:srgbClr val="7A7776"/>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60"/>
          <p:cNvSpPr txBox="1">
            <a:spLocks noGrp="1"/>
          </p:cNvSpPr>
          <p:nvPr>
            <p:ph type="subTitle" idx="1"/>
          </p:nvPr>
        </p:nvSpPr>
        <p:spPr>
          <a:xfrm>
            <a:off x="8501200" y="2324433"/>
            <a:ext cx="2924100" cy="2658300"/>
          </a:xfrm>
          <a:prstGeom prst="rect">
            <a:avLst/>
          </a:prstGeom>
          <a:noFill/>
          <a:ln>
            <a:noFill/>
          </a:ln>
        </p:spPr>
        <p:txBody>
          <a:bodyPr spcFirstLastPara="1" wrap="square" lIns="0" tIns="0" rIns="0" bIns="0" anchor="t" anchorCtr="0"/>
          <a:lstStyle>
            <a:lvl1pPr lvl="0" algn="l">
              <a:lnSpc>
                <a:spcPct val="115000"/>
              </a:lnSpc>
              <a:spcBef>
                <a:spcPts val="0"/>
              </a:spcBef>
              <a:spcAft>
                <a:spcPts val="0"/>
              </a:spcAft>
              <a:buSzPts val="3200"/>
              <a:buNone/>
              <a:defRPr b="1">
                <a:solidFill>
                  <a:srgbClr val="FFFFFF"/>
                </a:solidFill>
                <a:latin typeface="Ubuntu"/>
                <a:ea typeface="Ubuntu"/>
                <a:cs typeface="Ubuntu"/>
                <a:sym typeface="Ubuntu"/>
              </a:defRPr>
            </a:lvl1pPr>
            <a:lvl2pPr lvl="1" algn="ctr">
              <a:lnSpc>
                <a:spcPct val="115000"/>
              </a:lnSpc>
              <a:spcBef>
                <a:spcPts val="2100"/>
              </a:spcBef>
              <a:spcAft>
                <a:spcPts val="0"/>
              </a:spcAft>
              <a:buSzPts val="2400"/>
              <a:buNone/>
              <a:defRPr/>
            </a:lvl2pPr>
            <a:lvl3pPr lvl="2" algn="ctr">
              <a:lnSpc>
                <a:spcPct val="115000"/>
              </a:lnSpc>
              <a:spcBef>
                <a:spcPts val="2100"/>
              </a:spcBef>
              <a:spcAft>
                <a:spcPts val="0"/>
              </a:spcAft>
              <a:buSzPts val="2400"/>
              <a:buNone/>
              <a:defRPr/>
            </a:lvl3pPr>
            <a:lvl4pPr lvl="3" algn="ctr">
              <a:lnSpc>
                <a:spcPct val="115000"/>
              </a:lnSpc>
              <a:spcBef>
                <a:spcPts val="2100"/>
              </a:spcBef>
              <a:spcAft>
                <a:spcPts val="0"/>
              </a:spcAft>
              <a:buSzPts val="2400"/>
              <a:buNone/>
              <a:defRPr/>
            </a:lvl4pPr>
            <a:lvl5pPr lvl="4" algn="ctr">
              <a:lnSpc>
                <a:spcPct val="115000"/>
              </a:lnSpc>
              <a:spcBef>
                <a:spcPts val="2100"/>
              </a:spcBef>
              <a:spcAft>
                <a:spcPts val="0"/>
              </a:spcAft>
              <a:buSzPts val="24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295" name="Google Shape;295;p60"/>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5300"/>
              <a:buFont typeface="Ubuntu"/>
              <a:buNone/>
              <a:defRPr sz="5300" b="1">
                <a:solidFill>
                  <a:srgbClr val="FFFFFF"/>
                </a:solidFill>
                <a:latin typeface="Ubuntu"/>
                <a:ea typeface="Ubuntu"/>
                <a:cs typeface="Ubuntu"/>
                <a:sym typeface="Ubuntu"/>
              </a:defRPr>
            </a:lvl1pPr>
            <a:lvl2pPr lvl="1" algn="l">
              <a:lnSpc>
                <a:spcPct val="100000"/>
              </a:lnSpc>
              <a:spcBef>
                <a:spcPts val="0"/>
              </a:spcBef>
              <a:spcAft>
                <a:spcPts val="0"/>
              </a:spcAft>
              <a:buClr>
                <a:schemeClr val="dk1"/>
              </a:buClr>
              <a:buSzPts val="3700"/>
              <a:buNone/>
              <a:defRPr sz="3700">
                <a:solidFill>
                  <a:schemeClr val="dk1"/>
                </a:solidFill>
              </a:defRPr>
            </a:lvl2pPr>
            <a:lvl3pPr lvl="2" algn="l">
              <a:lnSpc>
                <a:spcPct val="100000"/>
              </a:lnSpc>
              <a:spcBef>
                <a:spcPts val="0"/>
              </a:spcBef>
              <a:spcAft>
                <a:spcPts val="0"/>
              </a:spcAft>
              <a:buClr>
                <a:schemeClr val="dk1"/>
              </a:buClr>
              <a:buSzPts val="3700"/>
              <a:buNone/>
              <a:defRPr sz="3700">
                <a:solidFill>
                  <a:schemeClr val="dk1"/>
                </a:solidFill>
              </a:defRPr>
            </a:lvl3pPr>
            <a:lvl4pPr lvl="3" algn="l">
              <a:lnSpc>
                <a:spcPct val="100000"/>
              </a:lnSpc>
              <a:spcBef>
                <a:spcPts val="0"/>
              </a:spcBef>
              <a:spcAft>
                <a:spcPts val="0"/>
              </a:spcAft>
              <a:buClr>
                <a:schemeClr val="dk1"/>
              </a:buClr>
              <a:buSzPts val="3700"/>
              <a:buNone/>
              <a:defRPr sz="3700">
                <a:solidFill>
                  <a:schemeClr val="dk1"/>
                </a:solidFill>
              </a:defRPr>
            </a:lvl4pPr>
            <a:lvl5pPr lvl="4" algn="l">
              <a:lnSpc>
                <a:spcPct val="100000"/>
              </a:lnSpc>
              <a:spcBef>
                <a:spcPts val="0"/>
              </a:spcBef>
              <a:spcAft>
                <a:spcPts val="0"/>
              </a:spcAft>
              <a:buClr>
                <a:schemeClr val="dk1"/>
              </a:buClr>
              <a:buSzPts val="3700"/>
              <a:buNone/>
              <a:defRPr sz="3700">
                <a:solidFill>
                  <a:schemeClr val="dk1"/>
                </a:solidFill>
              </a:defRPr>
            </a:lvl5pPr>
            <a:lvl6pPr lvl="5" algn="l">
              <a:lnSpc>
                <a:spcPct val="100000"/>
              </a:lnSpc>
              <a:spcBef>
                <a:spcPts val="0"/>
              </a:spcBef>
              <a:spcAft>
                <a:spcPts val="0"/>
              </a:spcAft>
              <a:buClr>
                <a:schemeClr val="dk1"/>
              </a:buClr>
              <a:buSzPts val="3700"/>
              <a:buNone/>
              <a:defRPr sz="3700">
                <a:solidFill>
                  <a:schemeClr val="dk1"/>
                </a:solidFill>
              </a:defRPr>
            </a:lvl6pPr>
            <a:lvl7pPr lvl="6" algn="l">
              <a:lnSpc>
                <a:spcPct val="100000"/>
              </a:lnSpc>
              <a:spcBef>
                <a:spcPts val="0"/>
              </a:spcBef>
              <a:spcAft>
                <a:spcPts val="0"/>
              </a:spcAft>
              <a:buClr>
                <a:schemeClr val="dk1"/>
              </a:buClr>
              <a:buSzPts val="3700"/>
              <a:buNone/>
              <a:defRPr sz="3700">
                <a:solidFill>
                  <a:schemeClr val="dk1"/>
                </a:solidFill>
              </a:defRPr>
            </a:lvl7pPr>
            <a:lvl8pPr lvl="7" algn="l">
              <a:lnSpc>
                <a:spcPct val="100000"/>
              </a:lnSpc>
              <a:spcBef>
                <a:spcPts val="0"/>
              </a:spcBef>
              <a:spcAft>
                <a:spcPts val="0"/>
              </a:spcAft>
              <a:buClr>
                <a:schemeClr val="dk1"/>
              </a:buClr>
              <a:buSzPts val="3700"/>
              <a:buNone/>
              <a:defRPr sz="3700">
                <a:solidFill>
                  <a:schemeClr val="dk1"/>
                </a:solidFill>
              </a:defRPr>
            </a:lvl8pPr>
            <a:lvl9pPr lvl="8" algn="l">
              <a:lnSpc>
                <a:spcPct val="100000"/>
              </a:lnSpc>
              <a:spcBef>
                <a:spcPts val="0"/>
              </a:spcBef>
              <a:spcAft>
                <a:spcPts val="0"/>
              </a:spcAft>
              <a:buClr>
                <a:schemeClr val="dk1"/>
              </a:buClr>
              <a:buSzPts val="3700"/>
              <a:buNone/>
              <a:defRPr sz="3700">
                <a:solidFill>
                  <a:schemeClr val="dk1"/>
                </a:solidFill>
              </a:defRPr>
            </a:lvl9pPr>
          </a:lstStyle>
          <a:p>
            <a:endParaRPr/>
          </a:p>
        </p:txBody>
      </p:sp>
      <p:sp>
        <p:nvSpPr>
          <p:cNvPr id="296" name="Google Shape;296;p60"/>
          <p:cNvSpPr/>
          <p:nvPr/>
        </p:nvSpPr>
        <p:spPr>
          <a:xfrm>
            <a:off x="4364800" y="2062695"/>
            <a:ext cx="3462300" cy="3304500"/>
          </a:xfrm>
          <a:prstGeom prst="rect">
            <a:avLst/>
          </a:prstGeom>
          <a:solidFill>
            <a:srgbClr val="5A793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60"/>
          <p:cNvSpPr txBox="1">
            <a:spLocks noGrp="1"/>
          </p:cNvSpPr>
          <p:nvPr>
            <p:ph type="subTitle" idx="2"/>
          </p:nvPr>
        </p:nvSpPr>
        <p:spPr>
          <a:xfrm>
            <a:off x="4654600" y="2327767"/>
            <a:ext cx="2924100" cy="2658300"/>
          </a:xfrm>
          <a:prstGeom prst="rect">
            <a:avLst/>
          </a:prstGeom>
          <a:noFill/>
          <a:ln>
            <a:noFill/>
          </a:ln>
        </p:spPr>
        <p:txBody>
          <a:bodyPr spcFirstLastPara="1" wrap="square" lIns="0" tIns="0" rIns="0" bIns="0" anchor="t" anchorCtr="0"/>
          <a:lstStyle>
            <a:lvl1pPr lvl="0" algn="l">
              <a:lnSpc>
                <a:spcPct val="115000"/>
              </a:lnSpc>
              <a:spcBef>
                <a:spcPts val="0"/>
              </a:spcBef>
              <a:spcAft>
                <a:spcPts val="0"/>
              </a:spcAft>
              <a:buSzPts val="3200"/>
              <a:buNone/>
              <a:defRPr b="1">
                <a:solidFill>
                  <a:srgbClr val="FFFFFF"/>
                </a:solidFill>
                <a:latin typeface="Ubuntu"/>
                <a:ea typeface="Ubuntu"/>
                <a:cs typeface="Ubuntu"/>
                <a:sym typeface="Ubuntu"/>
              </a:defRPr>
            </a:lvl1pPr>
            <a:lvl2pPr lvl="1" algn="ctr">
              <a:lnSpc>
                <a:spcPct val="115000"/>
              </a:lnSpc>
              <a:spcBef>
                <a:spcPts val="2100"/>
              </a:spcBef>
              <a:spcAft>
                <a:spcPts val="0"/>
              </a:spcAft>
              <a:buSzPts val="2400"/>
              <a:buNone/>
              <a:defRPr/>
            </a:lvl2pPr>
            <a:lvl3pPr lvl="2" algn="ctr">
              <a:lnSpc>
                <a:spcPct val="115000"/>
              </a:lnSpc>
              <a:spcBef>
                <a:spcPts val="2100"/>
              </a:spcBef>
              <a:spcAft>
                <a:spcPts val="0"/>
              </a:spcAft>
              <a:buSzPts val="2400"/>
              <a:buNone/>
              <a:defRPr/>
            </a:lvl3pPr>
            <a:lvl4pPr lvl="3" algn="ctr">
              <a:lnSpc>
                <a:spcPct val="115000"/>
              </a:lnSpc>
              <a:spcBef>
                <a:spcPts val="2100"/>
              </a:spcBef>
              <a:spcAft>
                <a:spcPts val="0"/>
              </a:spcAft>
              <a:buSzPts val="2400"/>
              <a:buNone/>
              <a:defRPr/>
            </a:lvl4pPr>
            <a:lvl5pPr lvl="4" algn="ctr">
              <a:lnSpc>
                <a:spcPct val="115000"/>
              </a:lnSpc>
              <a:spcBef>
                <a:spcPts val="2100"/>
              </a:spcBef>
              <a:spcAft>
                <a:spcPts val="0"/>
              </a:spcAft>
              <a:buSzPts val="24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298" name="Google Shape;298;p60"/>
          <p:cNvSpPr/>
          <p:nvPr/>
        </p:nvSpPr>
        <p:spPr>
          <a:xfrm>
            <a:off x="518200" y="2059200"/>
            <a:ext cx="3462300" cy="3304500"/>
          </a:xfrm>
          <a:prstGeom prst="rect">
            <a:avLst/>
          </a:prstGeom>
          <a:solidFill>
            <a:srgbClr val="0081C7"/>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60"/>
          <p:cNvSpPr txBox="1">
            <a:spLocks noGrp="1"/>
          </p:cNvSpPr>
          <p:nvPr>
            <p:ph type="subTitle" idx="3"/>
          </p:nvPr>
        </p:nvSpPr>
        <p:spPr>
          <a:xfrm>
            <a:off x="808000" y="2324433"/>
            <a:ext cx="2924100" cy="2658300"/>
          </a:xfrm>
          <a:prstGeom prst="rect">
            <a:avLst/>
          </a:prstGeom>
          <a:noFill/>
          <a:ln>
            <a:noFill/>
          </a:ln>
        </p:spPr>
        <p:txBody>
          <a:bodyPr spcFirstLastPara="1" wrap="square" lIns="0" tIns="0" rIns="0" bIns="0" anchor="t" anchorCtr="0"/>
          <a:lstStyle>
            <a:lvl1pPr lvl="0" algn="l">
              <a:lnSpc>
                <a:spcPct val="115000"/>
              </a:lnSpc>
              <a:spcBef>
                <a:spcPts val="0"/>
              </a:spcBef>
              <a:spcAft>
                <a:spcPts val="0"/>
              </a:spcAft>
              <a:buSzPts val="3200"/>
              <a:buNone/>
              <a:defRPr b="1">
                <a:solidFill>
                  <a:srgbClr val="FFFFFF"/>
                </a:solidFill>
                <a:latin typeface="Ubuntu"/>
                <a:ea typeface="Ubuntu"/>
                <a:cs typeface="Ubuntu"/>
                <a:sym typeface="Ubuntu"/>
              </a:defRPr>
            </a:lvl1pPr>
            <a:lvl2pPr lvl="1" algn="ctr">
              <a:lnSpc>
                <a:spcPct val="115000"/>
              </a:lnSpc>
              <a:spcBef>
                <a:spcPts val="2100"/>
              </a:spcBef>
              <a:spcAft>
                <a:spcPts val="0"/>
              </a:spcAft>
              <a:buSzPts val="2400"/>
              <a:buNone/>
              <a:defRPr/>
            </a:lvl2pPr>
            <a:lvl3pPr lvl="2" algn="ctr">
              <a:lnSpc>
                <a:spcPct val="115000"/>
              </a:lnSpc>
              <a:spcBef>
                <a:spcPts val="2100"/>
              </a:spcBef>
              <a:spcAft>
                <a:spcPts val="0"/>
              </a:spcAft>
              <a:buSzPts val="2400"/>
              <a:buNone/>
              <a:defRPr/>
            </a:lvl3pPr>
            <a:lvl4pPr lvl="3" algn="ctr">
              <a:lnSpc>
                <a:spcPct val="115000"/>
              </a:lnSpc>
              <a:spcBef>
                <a:spcPts val="2100"/>
              </a:spcBef>
              <a:spcAft>
                <a:spcPts val="0"/>
              </a:spcAft>
              <a:buSzPts val="2400"/>
              <a:buNone/>
              <a:defRPr/>
            </a:lvl4pPr>
            <a:lvl5pPr lvl="4" algn="ctr">
              <a:lnSpc>
                <a:spcPct val="115000"/>
              </a:lnSpc>
              <a:spcBef>
                <a:spcPts val="2100"/>
              </a:spcBef>
              <a:spcAft>
                <a:spcPts val="0"/>
              </a:spcAft>
              <a:buSzPts val="24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300" name="Google Shape;300;p60"/>
          <p:cNvSpPr txBox="1"/>
          <p:nvPr/>
        </p:nvSpPr>
        <p:spPr>
          <a:xfrm>
            <a:off x="3275400" y="4481933"/>
            <a:ext cx="705300" cy="11487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6400"/>
              <a:buFont typeface="Arial"/>
              <a:buNone/>
            </a:pPr>
            <a:r>
              <a:rPr lang="en-US" sz="6400" b="1" i="0" u="none" strike="noStrike" cap="none">
                <a:solidFill>
                  <a:srgbClr val="544741"/>
                </a:solidFill>
                <a:latin typeface="Source Sans Pro"/>
                <a:ea typeface="Source Sans Pro"/>
                <a:cs typeface="Source Sans Pro"/>
                <a:sym typeface="Source Sans Pro"/>
              </a:rPr>
              <a:t>1</a:t>
            </a:r>
            <a:endParaRPr sz="6400" b="1" i="0" u="none" strike="noStrike" cap="none">
              <a:solidFill>
                <a:srgbClr val="544741"/>
              </a:solidFill>
              <a:latin typeface="Source Sans Pro"/>
              <a:ea typeface="Source Sans Pro"/>
              <a:cs typeface="Source Sans Pro"/>
              <a:sym typeface="Source Sans Pro"/>
            </a:endParaRPr>
          </a:p>
        </p:txBody>
      </p:sp>
      <p:sp>
        <p:nvSpPr>
          <p:cNvPr id="301" name="Google Shape;301;p60"/>
          <p:cNvSpPr txBox="1"/>
          <p:nvPr/>
        </p:nvSpPr>
        <p:spPr>
          <a:xfrm>
            <a:off x="7122000" y="4481933"/>
            <a:ext cx="705300" cy="11487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6400"/>
              <a:buFont typeface="Arial"/>
              <a:buNone/>
            </a:pPr>
            <a:r>
              <a:rPr lang="en-US" sz="6400" b="1" i="0" u="none" strike="noStrike" cap="none">
                <a:solidFill>
                  <a:srgbClr val="544741"/>
                </a:solidFill>
                <a:latin typeface="Source Sans Pro"/>
                <a:ea typeface="Source Sans Pro"/>
                <a:cs typeface="Source Sans Pro"/>
                <a:sym typeface="Source Sans Pro"/>
              </a:rPr>
              <a:t>2</a:t>
            </a:r>
            <a:r>
              <a:rPr lang="en-US" sz="4800" b="1" i="0" u="none" strike="noStrike" cap="none">
                <a:solidFill>
                  <a:srgbClr val="544741"/>
                </a:solidFill>
                <a:latin typeface="Source Sans Pro"/>
                <a:ea typeface="Source Sans Pro"/>
                <a:cs typeface="Source Sans Pro"/>
                <a:sym typeface="Source Sans Pro"/>
              </a:rPr>
              <a:t>t</a:t>
            </a:r>
            <a:endParaRPr sz="4800" b="1" i="0" u="none" strike="noStrike" cap="none">
              <a:solidFill>
                <a:srgbClr val="544741"/>
              </a:solidFill>
              <a:latin typeface="Source Sans Pro"/>
              <a:ea typeface="Source Sans Pro"/>
              <a:cs typeface="Source Sans Pro"/>
              <a:sym typeface="Source Sans Pro"/>
            </a:endParaRPr>
          </a:p>
        </p:txBody>
      </p:sp>
      <p:sp>
        <p:nvSpPr>
          <p:cNvPr id="302" name="Google Shape;302;p60"/>
          <p:cNvSpPr txBox="1"/>
          <p:nvPr/>
        </p:nvSpPr>
        <p:spPr>
          <a:xfrm>
            <a:off x="10968600" y="4481933"/>
            <a:ext cx="705300" cy="1148700"/>
          </a:xfrm>
          <a:prstGeom prst="rect">
            <a:avLst/>
          </a:prstGeom>
          <a:noFill/>
          <a:ln>
            <a:noFill/>
          </a:ln>
        </p:spPr>
        <p:txBody>
          <a:bodyPr spcFirstLastPara="1" wrap="square" lIns="121900" tIns="121900" rIns="121900" bIns="121900" anchor="t" anchorCtr="0">
            <a:noAutofit/>
          </a:bodyPr>
          <a:lstStyle/>
          <a:p>
            <a:pPr marL="0" marR="0" lvl="0" indent="0" algn="r" rtl="0">
              <a:lnSpc>
                <a:spcPct val="100000"/>
              </a:lnSpc>
              <a:spcBef>
                <a:spcPts val="0"/>
              </a:spcBef>
              <a:spcAft>
                <a:spcPts val="0"/>
              </a:spcAft>
              <a:buClr>
                <a:srgbClr val="000000"/>
              </a:buClr>
              <a:buSzPts val="6400"/>
              <a:buFont typeface="Arial"/>
              <a:buNone/>
            </a:pPr>
            <a:r>
              <a:rPr lang="en-US" sz="6400" b="1" i="0" u="none" strike="noStrike" cap="none">
                <a:solidFill>
                  <a:srgbClr val="544741"/>
                </a:solidFill>
                <a:latin typeface="Source Sans Pro"/>
                <a:ea typeface="Source Sans Pro"/>
                <a:cs typeface="Source Sans Pro"/>
                <a:sym typeface="Source Sans Pro"/>
              </a:rPr>
              <a:t>3</a:t>
            </a:r>
            <a:endParaRPr sz="6400" b="1" i="0" u="none" strike="noStrike" cap="none">
              <a:solidFill>
                <a:srgbClr val="54474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842147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03"/>
        <p:cNvGrpSpPr/>
        <p:nvPr/>
      </p:nvGrpSpPr>
      <p:grpSpPr>
        <a:xfrm>
          <a:off x="0" y="0"/>
          <a:ext cx="0" cy="0"/>
          <a:chOff x="0" y="0"/>
          <a:chExt cx="0" cy="0"/>
        </a:xfrm>
      </p:grpSpPr>
      <p:sp>
        <p:nvSpPr>
          <p:cNvPr id="304" name="Google Shape;304;p61"/>
          <p:cNvSpPr/>
          <p:nvPr/>
        </p:nvSpPr>
        <p:spPr>
          <a:xfrm>
            <a:off x="0" y="0"/>
            <a:ext cx="12192000" cy="14877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61"/>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53300"/>
              <a:buNone/>
              <a:defRPr sz="53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06" name="Google Shape;306;p61"/>
          <p:cNvSpPr txBox="1">
            <a:spLocks noGrp="1"/>
          </p:cNvSpPr>
          <p:nvPr>
            <p:ph type="body" idx="1"/>
          </p:nvPr>
        </p:nvSpPr>
        <p:spPr>
          <a:xfrm>
            <a:off x="415600" y="1633728"/>
            <a:ext cx="5333100" cy="45552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sz="3200"/>
            </a:lvl1pPr>
            <a:lvl2pPr marL="914400" lvl="1" indent="-381000" algn="l">
              <a:lnSpc>
                <a:spcPct val="115000"/>
              </a:lnSpc>
              <a:spcBef>
                <a:spcPts val="2100"/>
              </a:spcBef>
              <a:spcAft>
                <a:spcPts val="0"/>
              </a:spcAft>
              <a:buClr>
                <a:srgbClr val="5A7931"/>
              </a:buClr>
              <a:buSzPts val="2400"/>
              <a:buChar char="○"/>
              <a:defRPr sz="2400"/>
            </a:lvl2pPr>
            <a:lvl3pPr marL="1371600" lvl="2" indent="-381000" algn="l">
              <a:lnSpc>
                <a:spcPct val="115000"/>
              </a:lnSpc>
              <a:spcBef>
                <a:spcPts val="2100"/>
              </a:spcBef>
              <a:spcAft>
                <a:spcPts val="0"/>
              </a:spcAft>
              <a:buClr>
                <a:srgbClr val="5A7931"/>
              </a:buClr>
              <a:buSzPts val="2400"/>
              <a:buChar char="■"/>
              <a:defRPr sz="2400"/>
            </a:lvl3pPr>
            <a:lvl4pPr marL="1828800" lvl="3" indent="-381000" algn="l">
              <a:lnSpc>
                <a:spcPct val="115000"/>
              </a:lnSpc>
              <a:spcBef>
                <a:spcPts val="2100"/>
              </a:spcBef>
              <a:spcAft>
                <a:spcPts val="0"/>
              </a:spcAft>
              <a:buClr>
                <a:srgbClr val="5A7931"/>
              </a:buClr>
              <a:buSzPts val="2400"/>
              <a:buChar char="●"/>
              <a:defRPr sz="2400"/>
            </a:lvl4pPr>
            <a:lvl5pPr marL="2286000" lvl="4" indent="-381000" algn="l">
              <a:lnSpc>
                <a:spcPct val="115000"/>
              </a:lnSpc>
              <a:spcBef>
                <a:spcPts val="2100"/>
              </a:spcBef>
              <a:spcAft>
                <a:spcPts val="0"/>
              </a:spcAft>
              <a:buSzPts val="2400"/>
              <a:buChar char="○"/>
              <a:defRPr sz="2400"/>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07" name="Google Shape;307;p61"/>
          <p:cNvSpPr txBox="1">
            <a:spLocks noGrp="1"/>
          </p:cNvSpPr>
          <p:nvPr>
            <p:ph type="body" idx="2"/>
          </p:nvPr>
        </p:nvSpPr>
        <p:spPr>
          <a:xfrm>
            <a:off x="6443200" y="1633728"/>
            <a:ext cx="5333100" cy="45552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sz="3200"/>
            </a:lvl1pPr>
            <a:lvl2pPr marL="914400" lvl="1" indent="-381000" algn="l">
              <a:lnSpc>
                <a:spcPct val="115000"/>
              </a:lnSpc>
              <a:spcBef>
                <a:spcPts val="2100"/>
              </a:spcBef>
              <a:spcAft>
                <a:spcPts val="0"/>
              </a:spcAft>
              <a:buClr>
                <a:srgbClr val="5A7931"/>
              </a:buClr>
              <a:buSzPts val="2400"/>
              <a:buChar char="○"/>
              <a:defRPr sz="2400"/>
            </a:lvl2pPr>
            <a:lvl3pPr marL="1371600" lvl="2" indent="-381000" algn="l">
              <a:lnSpc>
                <a:spcPct val="115000"/>
              </a:lnSpc>
              <a:spcBef>
                <a:spcPts val="2100"/>
              </a:spcBef>
              <a:spcAft>
                <a:spcPts val="0"/>
              </a:spcAft>
              <a:buClr>
                <a:srgbClr val="5A7931"/>
              </a:buClr>
              <a:buSzPts val="2400"/>
              <a:buChar char="■"/>
              <a:defRPr sz="2400"/>
            </a:lvl3pPr>
            <a:lvl4pPr marL="1828800" lvl="3" indent="-381000" algn="l">
              <a:lnSpc>
                <a:spcPct val="115000"/>
              </a:lnSpc>
              <a:spcBef>
                <a:spcPts val="2100"/>
              </a:spcBef>
              <a:spcAft>
                <a:spcPts val="0"/>
              </a:spcAft>
              <a:buClr>
                <a:srgbClr val="5A7931"/>
              </a:buClr>
              <a:buSzPts val="2400"/>
              <a:buChar char="●"/>
              <a:defRPr sz="2400"/>
            </a:lvl4pPr>
            <a:lvl5pPr marL="2286000" lvl="4" indent="-381000" algn="l">
              <a:lnSpc>
                <a:spcPct val="115000"/>
              </a:lnSpc>
              <a:spcBef>
                <a:spcPts val="2100"/>
              </a:spcBef>
              <a:spcAft>
                <a:spcPts val="0"/>
              </a:spcAft>
              <a:buSzPts val="2400"/>
              <a:buChar char="○"/>
              <a:defRPr sz="2400"/>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1567437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Photo Collage">
  <p:cSld name="Title and Photo Collage">
    <p:bg>
      <p:bgPr>
        <a:solidFill>
          <a:srgbClr val="DAD9D5"/>
        </a:solidFill>
        <a:effectLst/>
      </p:bgPr>
    </p:bg>
    <p:spTree>
      <p:nvGrpSpPr>
        <p:cNvPr id="1" name="Shape 308"/>
        <p:cNvGrpSpPr/>
        <p:nvPr/>
      </p:nvGrpSpPr>
      <p:grpSpPr>
        <a:xfrm>
          <a:off x="0" y="0"/>
          <a:ext cx="0" cy="0"/>
          <a:chOff x="0" y="0"/>
          <a:chExt cx="0" cy="0"/>
        </a:xfrm>
      </p:grpSpPr>
      <p:sp>
        <p:nvSpPr>
          <p:cNvPr id="309" name="Google Shape;309;p62"/>
          <p:cNvSpPr txBox="1">
            <a:spLocks noGrp="1"/>
          </p:cNvSpPr>
          <p:nvPr>
            <p:ph type="subTitle" idx="1"/>
          </p:nvPr>
        </p:nvSpPr>
        <p:spPr>
          <a:xfrm>
            <a:off x="572667" y="1808467"/>
            <a:ext cx="4707600" cy="2072700"/>
          </a:xfrm>
          <a:prstGeom prst="rect">
            <a:avLst/>
          </a:prstGeom>
          <a:solidFill>
            <a:srgbClr val="9BC23B"/>
          </a:solidFill>
          <a:ln>
            <a:noFill/>
          </a:ln>
        </p:spPr>
        <p:txBody>
          <a:bodyPr spcFirstLastPara="1" wrap="square" lIns="243825" tIns="243825" rIns="243825" bIns="243825" anchor="t" anchorCtr="0"/>
          <a:lstStyle>
            <a:lvl1pPr lvl="0" algn="l">
              <a:lnSpc>
                <a:spcPct val="115000"/>
              </a:lnSpc>
              <a:spcBef>
                <a:spcPts val="0"/>
              </a:spcBef>
              <a:spcAft>
                <a:spcPts val="0"/>
              </a:spcAft>
              <a:buSzPts val="3200"/>
              <a:buNone/>
              <a:defRPr b="1">
                <a:solidFill>
                  <a:srgbClr val="FFFFFF"/>
                </a:solidFill>
                <a:latin typeface="Ubuntu"/>
                <a:ea typeface="Ubuntu"/>
                <a:cs typeface="Ubuntu"/>
                <a:sym typeface="Ubuntu"/>
              </a:defRPr>
            </a:lvl1pPr>
            <a:lvl2pPr lvl="1" algn="ctr">
              <a:lnSpc>
                <a:spcPct val="115000"/>
              </a:lnSpc>
              <a:spcBef>
                <a:spcPts val="0"/>
              </a:spcBef>
              <a:spcAft>
                <a:spcPts val="0"/>
              </a:spcAft>
              <a:buSzPts val="2400"/>
              <a:buNone/>
              <a:defRPr/>
            </a:lvl2pPr>
            <a:lvl3pPr lvl="2" algn="ctr">
              <a:lnSpc>
                <a:spcPct val="115000"/>
              </a:lnSpc>
              <a:spcBef>
                <a:spcPts val="2100"/>
              </a:spcBef>
              <a:spcAft>
                <a:spcPts val="0"/>
              </a:spcAft>
              <a:buSzPts val="2400"/>
              <a:buNone/>
              <a:defRPr/>
            </a:lvl3pPr>
            <a:lvl4pPr lvl="3" algn="ctr">
              <a:lnSpc>
                <a:spcPct val="115000"/>
              </a:lnSpc>
              <a:spcBef>
                <a:spcPts val="2100"/>
              </a:spcBef>
              <a:spcAft>
                <a:spcPts val="0"/>
              </a:spcAft>
              <a:buSzPts val="2400"/>
              <a:buNone/>
              <a:defRPr/>
            </a:lvl4pPr>
            <a:lvl5pPr lvl="4" algn="ctr">
              <a:lnSpc>
                <a:spcPct val="115000"/>
              </a:lnSpc>
              <a:spcBef>
                <a:spcPts val="2100"/>
              </a:spcBef>
              <a:spcAft>
                <a:spcPts val="0"/>
              </a:spcAft>
              <a:buSzPts val="24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310" name="Google Shape;310;p62"/>
          <p:cNvSpPr/>
          <p:nvPr/>
        </p:nvSpPr>
        <p:spPr>
          <a:xfrm>
            <a:off x="0" y="0"/>
            <a:ext cx="12192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62"/>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extLst>
      <p:ext uri="{BB962C8B-B14F-4D97-AF65-F5344CB8AC3E}">
        <p14:creationId xmlns:p14="http://schemas.microsoft.com/office/powerpoint/2010/main" val="1742418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 Left" type="titleOnly">
  <p:cSld name="Title only - Left">
    <p:spTree>
      <p:nvGrpSpPr>
        <p:cNvPr id="1" name="Shape 312"/>
        <p:cNvGrpSpPr/>
        <p:nvPr/>
      </p:nvGrpSpPr>
      <p:grpSpPr>
        <a:xfrm>
          <a:off x="0" y="0"/>
          <a:ext cx="0" cy="0"/>
          <a:chOff x="0" y="0"/>
          <a:chExt cx="0" cy="0"/>
        </a:xfrm>
      </p:grpSpPr>
      <p:sp>
        <p:nvSpPr>
          <p:cNvPr id="313" name="Google Shape;313;p63"/>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SzPts val="53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extLst>
      <p:ext uri="{BB962C8B-B14F-4D97-AF65-F5344CB8AC3E}">
        <p14:creationId xmlns:p14="http://schemas.microsoft.com/office/powerpoint/2010/main" val="4087136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Content 1/2 Text + 1/2 Image">
  <p:cSld name="Content 1/2 Text + 1/2 Image">
    <p:spTree>
      <p:nvGrpSpPr>
        <p:cNvPr id="1" name="Shape 314"/>
        <p:cNvGrpSpPr/>
        <p:nvPr/>
      </p:nvGrpSpPr>
      <p:grpSpPr>
        <a:xfrm>
          <a:off x="0" y="0"/>
          <a:ext cx="0" cy="0"/>
          <a:chOff x="0" y="0"/>
          <a:chExt cx="0" cy="0"/>
        </a:xfrm>
      </p:grpSpPr>
      <p:sp>
        <p:nvSpPr>
          <p:cNvPr id="315" name="Google Shape;315;p64"/>
          <p:cNvSpPr txBox="1">
            <a:spLocks noGrp="1"/>
          </p:cNvSpPr>
          <p:nvPr>
            <p:ph type="body" idx="1"/>
          </p:nvPr>
        </p:nvSpPr>
        <p:spPr>
          <a:xfrm>
            <a:off x="758000" y="2343737"/>
            <a:ext cx="5687100" cy="4560000"/>
          </a:xfrm>
          <a:prstGeom prst="rect">
            <a:avLst/>
          </a:prstGeom>
          <a:noFill/>
          <a:ln>
            <a:noFill/>
          </a:ln>
        </p:spPr>
        <p:txBody>
          <a:bodyPr spcFirstLastPara="1" wrap="square" lIns="121900" tIns="121900" rIns="121900" bIns="121900" anchor="t" anchorCtr="0"/>
          <a:lstStyle>
            <a:lvl1pPr marL="457200" lvl="0" indent="-482600" algn="l">
              <a:lnSpc>
                <a:spcPct val="115000"/>
              </a:lnSpc>
              <a:spcBef>
                <a:spcPts val="0"/>
              </a:spcBef>
              <a:spcAft>
                <a:spcPts val="0"/>
              </a:spcAft>
              <a:buClr>
                <a:srgbClr val="5A7931"/>
              </a:buClr>
              <a:buSzPts val="4000"/>
              <a:buChar char="●"/>
              <a:defRPr sz="4000"/>
            </a:lvl1pPr>
            <a:lvl2pPr marL="914400" lvl="1" indent="-431800" algn="l">
              <a:lnSpc>
                <a:spcPct val="115000"/>
              </a:lnSpc>
              <a:spcBef>
                <a:spcPts val="2100"/>
              </a:spcBef>
              <a:spcAft>
                <a:spcPts val="0"/>
              </a:spcAft>
              <a:buClr>
                <a:srgbClr val="5A7931"/>
              </a:buClr>
              <a:buSzPts val="3200"/>
              <a:buChar char="○"/>
              <a:defRPr sz="3200"/>
            </a:lvl2pPr>
            <a:lvl3pPr marL="1371600" lvl="2" indent="-431800" algn="l">
              <a:lnSpc>
                <a:spcPct val="115000"/>
              </a:lnSpc>
              <a:spcBef>
                <a:spcPts val="2100"/>
              </a:spcBef>
              <a:spcAft>
                <a:spcPts val="0"/>
              </a:spcAft>
              <a:buClr>
                <a:srgbClr val="5A7931"/>
              </a:buClr>
              <a:buSzPts val="3200"/>
              <a:buChar char="■"/>
              <a:defRPr sz="3200"/>
            </a:lvl3pPr>
            <a:lvl4pPr marL="1828800" lvl="3" indent="-431800" algn="l">
              <a:lnSpc>
                <a:spcPct val="115000"/>
              </a:lnSpc>
              <a:spcBef>
                <a:spcPts val="2100"/>
              </a:spcBef>
              <a:spcAft>
                <a:spcPts val="0"/>
              </a:spcAft>
              <a:buSzPts val="3200"/>
              <a:buChar char="●"/>
              <a:defRPr sz="3200"/>
            </a:lvl4pPr>
            <a:lvl5pPr marL="2286000" lvl="4" indent="-431800" algn="l">
              <a:lnSpc>
                <a:spcPct val="115000"/>
              </a:lnSpc>
              <a:spcBef>
                <a:spcPts val="2100"/>
              </a:spcBef>
              <a:spcAft>
                <a:spcPts val="0"/>
              </a:spcAft>
              <a:buSzPts val="3200"/>
              <a:buChar char="○"/>
              <a:defRPr sz="3200"/>
            </a:lvl5pPr>
            <a:lvl6pPr marL="2743200" lvl="5" indent="-431800" algn="l">
              <a:lnSpc>
                <a:spcPct val="115000"/>
              </a:lnSpc>
              <a:spcBef>
                <a:spcPts val="2100"/>
              </a:spcBef>
              <a:spcAft>
                <a:spcPts val="0"/>
              </a:spcAft>
              <a:buSzPts val="3200"/>
              <a:buChar char="■"/>
              <a:defRPr sz="3200"/>
            </a:lvl6pPr>
            <a:lvl7pPr marL="3200400" lvl="6" indent="-431800" algn="l">
              <a:lnSpc>
                <a:spcPct val="115000"/>
              </a:lnSpc>
              <a:spcBef>
                <a:spcPts val="2100"/>
              </a:spcBef>
              <a:spcAft>
                <a:spcPts val="0"/>
              </a:spcAft>
              <a:buSzPts val="3200"/>
              <a:buChar char="●"/>
              <a:defRPr sz="3200"/>
            </a:lvl7pPr>
            <a:lvl8pPr marL="3657600" lvl="7" indent="-431800" algn="l">
              <a:lnSpc>
                <a:spcPct val="115000"/>
              </a:lnSpc>
              <a:spcBef>
                <a:spcPts val="2100"/>
              </a:spcBef>
              <a:spcAft>
                <a:spcPts val="0"/>
              </a:spcAft>
              <a:buSzPts val="3200"/>
              <a:buChar char="○"/>
              <a:defRPr sz="3200"/>
            </a:lvl8pPr>
            <a:lvl9pPr marL="4114800" lvl="8" indent="-431800" algn="l">
              <a:lnSpc>
                <a:spcPct val="115000"/>
              </a:lnSpc>
              <a:spcBef>
                <a:spcPts val="2100"/>
              </a:spcBef>
              <a:spcAft>
                <a:spcPts val="2100"/>
              </a:spcAft>
              <a:buSzPts val="3200"/>
              <a:buChar char="■"/>
              <a:defRPr sz="3200"/>
            </a:lvl9pPr>
          </a:lstStyle>
          <a:p>
            <a:endParaRPr/>
          </a:p>
        </p:txBody>
      </p:sp>
      <p:sp>
        <p:nvSpPr>
          <p:cNvPr id="316" name="Google Shape;316;p64"/>
          <p:cNvSpPr txBox="1">
            <a:spLocks noGrp="1"/>
          </p:cNvSpPr>
          <p:nvPr>
            <p:ph type="title"/>
          </p:nvPr>
        </p:nvSpPr>
        <p:spPr>
          <a:xfrm>
            <a:off x="415600" y="390167"/>
            <a:ext cx="11245500" cy="12021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0081C7"/>
              </a:buClr>
              <a:buSzPts val="5300"/>
              <a:buNone/>
              <a:defRPr>
                <a:solidFill>
                  <a:srgbClr val="0081C7"/>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extLst>
      <p:ext uri="{BB962C8B-B14F-4D97-AF65-F5344CB8AC3E}">
        <p14:creationId xmlns:p14="http://schemas.microsoft.com/office/powerpoint/2010/main" val="7444115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point">
  <p:cSld name="Big point">
    <p:bg>
      <p:bgPr>
        <a:gradFill>
          <a:gsLst>
            <a:gs pos="0">
              <a:srgbClr val="0081C7"/>
            </a:gs>
            <a:gs pos="100000">
              <a:srgbClr val="00B7E4"/>
            </a:gs>
          </a:gsLst>
          <a:lin ang="18900732" scaled="0"/>
        </a:gradFill>
        <a:effectLst/>
      </p:bgPr>
    </p:bg>
    <p:spTree>
      <p:nvGrpSpPr>
        <p:cNvPr id="1" name="Shape 317"/>
        <p:cNvGrpSpPr/>
        <p:nvPr/>
      </p:nvGrpSpPr>
      <p:grpSpPr>
        <a:xfrm>
          <a:off x="0" y="0"/>
          <a:ext cx="0" cy="0"/>
          <a:chOff x="0" y="0"/>
          <a:chExt cx="0" cy="0"/>
        </a:xfrm>
      </p:grpSpPr>
      <p:sp>
        <p:nvSpPr>
          <p:cNvPr id="318" name="Google Shape;318;p65"/>
          <p:cNvSpPr txBox="1">
            <a:spLocks noGrp="1"/>
          </p:cNvSpPr>
          <p:nvPr>
            <p:ph type="title"/>
          </p:nvPr>
        </p:nvSpPr>
        <p:spPr>
          <a:xfrm>
            <a:off x="414533" y="600200"/>
            <a:ext cx="7670400" cy="2026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6400"/>
              <a:buNone/>
              <a:defRPr sz="6400">
                <a:solidFill>
                  <a:srgbClr val="FFFFFF"/>
                </a:solidFill>
              </a:defRPr>
            </a:lvl1pPr>
            <a:lvl2pPr lvl="1" algn="l">
              <a:lnSpc>
                <a:spcPct val="100000"/>
              </a:lnSpc>
              <a:spcBef>
                <a:spcPts val="0"/>
              </a:spcBef>
              <a:spcAft>
                <a:spcPts val="0"/>
              </a:spcAft>
              <a:buSzPts val="4800"/>
              <a:buFont typeface="Ubuntu"/>
              <a:buNone/>
              <a:defRPr sz="4800" b="1">
                <a:latin typeface="Ubuntu"/>
                <a:ea typeface="Ubuntu"/>
                <a:cs typeface="Ubuntu"/>
                <a:sym typeface="Ubuntu"/>
              </a:defRPr>
            </a:lvl2pPr>
            <a:lvl3pPr lvl="2" algn="l">
              <a:lnSpc>
                <a:spcPct val="100000"/>
              </a:lnSpc>
              <a:spcBef>
                <a:spcPts val="0"/>
              </a:spcBef>
              <a:spcAft>
                <a:spcPts val="0"/>
              </a:spcAft>
              <a:buSzPts val="4800"/>
              <a:buFont typeface="Ubuntu"/>
              <a:buNone/>
              <a:defRPr sz="4800" b="1">
                <a:latin typeface="Ubuntu"/>
                <a:ea typeface="Ubuntu"/>
                <a:cs typeface="Ubuntu"/>
                <a:sym typeface="Ubuntu"/>
              </a:defRPr>
            </a:lvl3pPr>
            <a:lvl4pPr lvl="3" algn="l">
              <a:lnSpc>
                <a:spcPct val="100000"/>
              </a:lnSpc>
              <a:spcBef>
                <a:spcPts val="0"/>
              </a:spcBef>
              <a:spcAft>
                <a:spcPts val="0"/>
              </a:spcAft>
              <a:buSzPts val="4800"/>
              <a:buFont typeface="Ubuntu"/>
              <a:buNone/>
              <a:defRPr sz="4800" b="1">
                <a:latin typeface="Ubuntu"/>
                <a:ea typeface="Ubuntu"/>
                <a:cs typeface="Ubuntu"/>
                <a:sym typeface="Ubuntu"/>
              </a:defRPr>
            </a:lvl4pPr>
            <a:lvl5pPr lvl="4" algn="l">
              <a:lnSpc>
                <a:spcPct val="100000"/>
              </a:lnSpc>
              <a:spcBef>
                <a:spcPts val="0"/>
              </a:spcBef>
              <a:spcAft>
                <a:spcPts val="0"/>
              </a:spcAft>
              <a:buSzPts val="4800"/>
              <a:buFont typeface="Ubuntu"/>
              <a:buNone/>
              <a:defRPr sz="4800" b="1">
                <a:latin typeface="Ubuntu"/>
                <a:ea typeface="Ubuntu"/>
                <a:cs typeface="Ubuntu"/>
                <a:sym typeface="Ubuntu"/>
              </a:defRPr>
            </a:lvl5pPr>
            <a:lvl6pPr lvl="5" algn="l">
              <a:lnSpc>
                <a:spcPct val="100000"/>
              </a:lnSpc>
              <a:spcBef>
                <a:spcPts val="0"/>
              </a:spcBef>
              <a:spcAft>
                <a:spcPts val="0"/>
              </a:spcAft>
              <a:buSzPts val="4800"/>
              <a:buFont typeface="Ubuntu"/>
              <a:buNone/>
              <a:defRPr sz="4800" b="1">
                <a:latin typeface="Ubuntu"/>
                <a:ea typeface="Ubuntu"/>
                <a:cs typeface="Ubuntu"/>
                <a:sym typeface="Ubuntu"/>
              </a:defRPr>
            </a:lvl6pPr>
            <a:lvl7pPr lvl="6" algn="l">
              <a:lnSpc>
                <a:spcPct val="100000"/>
              </a:lnSpc>
              <a:spcBef>
                <a:spcPts val="0"/>
              </a:spcBef>
              <a:spcAft>
                <a:spcPts val="0"/>
              </a:spcAft>
              <a:buSzPts val="4800"/>
              <a:buFont typeface="Ubuntu"/>
              <a:buNone/>
              <a:defRPr sz="4800" b="1">
                <a:latin typeface="Ubuntu"/>
                <a:ea typeface="Ubuntu"/>
                <a:cs typeface="Ubuntu"/>
                <a:sym typeface="Ubuntu"/>
              </a:defRPr>
            </a:lvl7pPr>
            <a:lvl8pPr lvl="7" algn="l">
              <a:lnSpc>
                <a:spcPct val="100000"/>
              </a:lnSpc>
              <a:spcBef>
                <a:spcPts val="0"/>
              </a:spcBef>
              <a:spcAft>
                <a:spcPts val="0"/>
              </a:spcAft>
              <a:buSzPts val="4800"/>
              <a:buFont typeface="Ubuntu"/>
              <a:buNone/>
              <a:defRPr sz="4800" b="1">
                <a:latin typeface="Ubuntu"/>
                <a:ea typeface="Ubuntu"/>
                <a:cs typeface="Ubuntu"/>
                <a:sym typeface="Ubuntu"/>
              </a:defRPr>
            </a:lvl8pPr>
            <a:lvl9pPr lvl="8" algn="l">
              <a:lnSpc>
                <a:spcPct val="100000"/>
              </a:lnSpc>
              <a:spcBef>
                <a:spcPts val="0"/>
              </a:spcBef>
              <a:spcAft>
                <a:spcPts val="0"/>
              </a:spcAft>
              <a:buSzPts val="4800"/>
              <a:buFont typeface="Ubuntu"/>
              <a:buNone/>
              <a:defRPr sz="4800" b="1">
                <a:latin typeface="Ubuntu"/>
                <a:ea typeface="Ubuntu"/>
                <a:cs typeface="Ubuntu"/>
                <a:sym typeface="Ubuntu"/>
              </a:defRPr>
            </a:lvl9pPr>
          </a:lstStyle>
          <a:p>
            <a:endParaRPr/>
          </a:p>
        </p:txBody>
      </p:sp>
      <p:sp>
        <p:nvSpPr>
          <p:cNvPr id="319" name="Google Shape;319;p65"/>
          <p:cNvSpPr txBox="1">
            <a:spLocks noGrp="1"/>
          </p:cNvSpPr>
          <p:nvPr>
            <p:ph type="subTitle" idx="1"/>
          </p:nvPr>
        </p:nvSpPr>
        <p:spPr>
          <a:xfrm>
            <a:off x="414528" y="3344400"/>
            <a:ext cx="7269900" cy="18027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Tree>
    <p:extLst>
      <p:ext uri="{BB962C8B-B14F-4D97-AF65-F5344CB8AC3E}">
        <p14:creationId xmlns:p14="http://schemas.microsoft.com/office/powerpoint/2010/main" val="122247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90792-00E0-4044-95A2-DC82ECD303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ADC917-9B60-48FF-8E2B-71BD6CF316D6}"/>
              </a:ext>
            </a:extLst>
          </p:cNvPr>
          <p:cNvSpPr>
            <a:spLocks noGrp="1"/>
          </p:cNvSpPr>
          <p:nvPr>
            <p:ph type="dt" sz="half" idx="10"/>
          </p:nvPr>
        </p:nvSpPr>
        <p:spPr/>
        <p:txBody>
          <a:bodyPr/>
          <a:lstStyle/>
          <a:p>
            <a:fld id="{C74A8564-10C8-4060-86DB-CC35672B7588}" type="datetimeFigureOut">
              <a:rPr lang="en-US" smtClean="0"/>
              <a:t>1/20/2019</a:t>
            </a:fld>
            <a:endParaRPr lang="en-US"/>
          </a:p>
        </p:txBody>
      </p:sp>
      <p:sp>
        <p:nvSpPr>
          <p:cNvPr id="4" name="Footer Placeholder 3">
            <a:extLst>
              <a:ext uri="{FF2B5EF4-FFF2-40B4-BE49-F238E27FC236}">
                <a16:creationId xmlns:a16="http://schemas.microsoft.com/office/drawing/2014/main" id="{68F1054E-1970-4ADA-8809-2542955163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CEE08F-91E8-4FE7-9D67-B8D36FD8121C}"/>
              </a:ext>
            </a:extLst>
          </p:cNvPr>
          <p:cNvSpPr>
            <a:spLocks noGrp="1"/>
          </p:cNvSpPr>
          <p:nvPr>
            <p:ph type="sldNum" sz="quarter" idx="12"/>
          </p:nvPr>
        </p:nvSpPr>
        <p:spPr/>
        <p:txBody>
          <a:bodyPr/>
          <a:lstStyle/>
          <a:p>
            <a:fld id="{15E406AC-D368-41FE-A91D-CA0652E439E3}" type="slidenum">
              <a:rPr lang="en-US" smtClean="0"/>
              <a:t>‹#›</a:t>
            </a:fld>
            <a:endParaRPr lang="en-US"/>
          </a:p>
        </p:txBody>
      </p:sp>
    </p:spTree>
    <p:extLst>
      <p:ext uri="{BB962C8B-B14F-4D97-AF65-F5344CB8AC3E}">
        <p14:creationId xmlns:p14="http://schemas.microsoft.com/office/powerpoint/2010/main" val="17827307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0"/>
        <p:cNvGrpSpPr/>
        <p:nvPr/>
      </p:nvGrpSpPr>
      <p:grpSpPr>
        <a:xfrm>
          <a:off x="0" y="0"/>
          <a:ext cx="0" cy="0"/>
          <a:chOff x="0" y="0"/>
          <a:chExt cx="0" cy="0"/>
        </a:xfrm>
      </p:grpSpPr>
      <p:sp>
        <p:nvSpPr>
          <p:cNvPr id="321" name="Google Shape;321;p66"/>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66"/>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323" name="Google Shape;323;p66"/>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4" name="Google Shape;324;p66"/>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lstStyle>
            <a:lvl1pPr marL="457200" lvl="0" indent="-431800" algn="l">
              <a:lnSpc>
                <a:spcPct val="115000"/>
              </a:lnSpc>
              <a:spcBef>
                <a:spcPts val="0"/>
              </a:spcBef>
              <a:spcAft>
                <a:spcPts val="0"/>
              </a:spcAft>
              <a:buSzPts val="3200"/>
              <a:buChar char="●"/>
              <a:defRPr/>
            </a:lvl1pPr>
            <a:lvl2pPr marL="914400" lvl="1" indent="-381000" algn="l">
              <a:lnSpc>
                <a:spcPct val="115000"/>
              </a:lnSpc>
              <a:spcBef>
                <a:spcPts val="2100"/>
              </a:spcBef>
              <a:spcAft>
                <a:spcPts val="0"/>
              </a:spcAft>
              <a:buSzPts val="2400"/>
              <a:buChar char="○"/>
              <a:defRPr/>
            </a:lvl2pPr>
            <a:lvl3pPr marL="1371600" lvl="2" indent="-381000" algn="l">
              <a:lnSpc>
                <a:spcPct val="115000"/>
              </a:lnSpc>
              <a:spcBef>
                <a:spcPts val="2100"/>
              </a:spcBef>
              <a:spcAft>
                <a:spcPts val="0"/>
              </a:spcAft>
              <a:buSzPts val="2400"/>
              <a:buChar char="■"/>
              <a:defRPr/>
            </a:lvl3pPr>
            <a:lvl4pPr marL="1828800" lvl="3" indent="-381000" algn="l">
              <a:lnSpc>
                <a:spcPct val="115000"/>
              </a:lnSpc>
              <a:spcBef>
                <a:spcPts val="2100"/>
              </a:spcBef>
              <a:spcAft>
                <a:spcPts val="0"/>
              </a:spcAft>
              <a:buSzPts val="2400"/>
              <a:buChar char="●"/>
              <a:defRPr/>
            </a:lvl4pPr>
            <a:lvl5pPr marL="2286000" lvl="4" indent="-381000" algn="l">
              <a:lnSpc>
                <a:spcPct val="115000"/>
              </a:lnSpc>
              <a:spcBef>
                <a:spcPts val="2100"/>
              </a:spcBef>
              <a:spcAft>
                <a:spcPts val="0"/>
              </a:spcAft>
              <a:buSzPts val="24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325" name="Google Shape;325;p6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extLst>
      <p:ext uri="{BB962C8B-B14F-4D97-AF65-F5344CB8AC3E}">
        <p14:creationId xmlns:p14="http://schemas.microsoft.com/office/powerpoint/2010/main" val="12363562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544741"/>
        </a:solidFill>
        <a:effectLst/>
      </p:bgPr>
    </p:bg>
    <p:spTree>
      <p:nvGrpSpPr>
        <p:cNvPr id="1" name="Shape 326"/>
        <p:cNvGrpSpPr/>
        <p:nvPr/>
      </p:nvGrpSpPr>
      <p:grpSpPr>
        <a:xfrm>
          <a:off x="0" y="0"/>
          <a:ext cx="0" cy="0"/>
          <a:chOff x="0" y="0"/>
          <a:chExt cx="0" cy="0"/>
        </a:xfrm>
      </p:grpSpPr>
      <p:sp>
        <p:nvSpPr>
          <p:cNvPr id="327" name="Google Shape;327;p67"/>
          <p:cNvSpPr txBox="1"/>
          <p:nvPr/>
        </p:nvSpPr>
        <p:spPr>
          <a:xfrm>
            <a:off x="147500" y="-52933"/>
            <a:ext cx="774000" cy="583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0"/>
              <a:buFont typeface="Arial"/>
              <a:buNone/>
            </a:pPr>
            <a:r>
              <a:rPr lang="en-US" sz="8000" b="1" i="0" u="none" strike="noStrike" cap="none">
                <a:solidFill>
                  <a:srgbClr val="5A7931"/>
                </a:solidFill>
                <a:latin typeface="Source Sans Pro"/>
                <a:ea typeface="Source Sans Pro"/>
                <a:cs typeface="Source Sans Pro"/>
                <a:sym typeface="Source Sans Pro"/>
              </a:rPr>
              <a:t>“</a:t>
            </a:r>
            <a:endParaRPr sz="8000" b="1" i="0" u="none" strike="noStrike" cap="none">
              <a:solidFill>
                <a:srgbClr val="5A7931"/>
              </a:solidFill>
              <a:latin typeface="Source Sans Pro"/>
              <a:ea typeface="Source Sans Pro"/>
              <a:cs typeface="Source Sans Pro"/>
              <a:sym typeface="Source Sans Pro"/>
            </a:endParaRPr>
          </a:p>
        </p:txBody>
      </p:sp>
      <p:sp>
        <p:nvSpPr>
          <p:cNvPr id="328" name="Google Shape;328;p67"/>
          <p:cNvSpPr txBox="1">
            <a:spLocks noGrp="1"/>
          </p:cNvSpPr>
          <p:nvPr>
            <p:ph type="title"/>
          </p:nvPr>
        </p:nvSpPr>
        <p:spPr>
          <a:xfrm>
            <a:off x="427800" y="530667"/>
            <a:ext cx="5847300" cy="47337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4000"/>
              <a:buNone/>
              <a:defRPr sz="4000" b="0">
                <a:solidFill>
                  <a:srgbClr val="FFFFFF"/>
                </a:solidFill>
              </a:defRPr>
            </a:lvl1pPr>
            <a:lvl2pPr lvl="1" algn="ctr">
              <a:lnSpc>
                <a:spcPct val="100000"/>
              </a:lnSpc>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2pPr>
            <a:lvl3pPr lvl="2" algn="ctr">
              <a:lnSpc>
                <a:spcPct val="100000"/>
              </a:lnSpc>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3pPr>
            <a:lvl4pPr lvl="3" algn="ctr">
              <a:lnSpc>
                <a:spcPct val="100000"/>
              </a:lnSpc>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4pPr>
            <a:lvl5pPr lvl="4" algn="ctr">
              <a:lnSpc>
                <a:spcPct val="100000"/>
              </a:lnSpc>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5pPr>
            <a:lvl6pPr lvl="5" algn="ctr">
              <a:lnSpc>
                <a:spcPct val="100000"/>
              </a:lnSpc>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6pPr>
            <a:lvl7pPr lvl="6" algn="ctr">
              <a:lnSpc>
                <a:spcPct val="100000"/>
              </a:lnSpc>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7pPr>
            <a:lvl8pPr lvl="7" algn="ctr">
              <a:lnSpc>
                <a:spcPct val="100000"/>
              </a:lnSpc>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8pPr>
            <a:lvl9pPr lvl="8" algn="ctr">
              <a:lnSpc>
                <a:spcPct val="100000"/>
              </a:lnSpc>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9pPr>
          </a:lstStyle>
          <a:p>
            <a:endParaRPr/>
          </a:p>
        </p:txBody>
      </p:sp>
      <p:sp>
        <p:nvSpPr>
          <p:cNvPr id="329" name="Google Shape;329;p67"/>
          <p:cNvSpPr txBox="1">
            <a:spLocks noGrp="1"/>
          </p:cNvSpPr>
          <p:nvPr>
            <p:ph type="subTitle" idx="1"/>
          </p:nvPr>
        </p:nvSpPr>
        <p:spPr>
          <a:xfrm>
            <a:off x="427800" y="5365700"/>
            <a:ext cx="5847300" cy="11172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DAD9D5"/>
              </a:buClr>
              <a:buSzPts val="2800"/>
              <a:buFont typeface="Ubuntu"/>
              <a:buNone/>
              <a:defRPr sz="2800" i="1">
                <a:solidFill>
                  <a:srgbClr val="DAD9D5"/>
                </a:solidFill>
                <a:latin typeface="Ubuntu"/>
                <a:ea typeface="Ubuntu"/>
                <a:cs typeface="Ubuntu"/>
                <a:sym typeface="Ubuntu"/>
              </a:defRPr>
            </a:lvl1pPr>
            <a:lvl2pPr lvl="1" algn="l">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2pPr>
            <a:lvl3pPr lvl="2" algn="l">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3pPr>
            <a:lvl4pPr lvl="3" algn="l">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4pPr>
            <a:lvl5pPr lvl="4" algn="l">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5pPr>
            <a:lvl6pPr lvl="5" algn="l">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6pPr>
            <a:lvl7pPr lvl="6" algn="l">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7pPr>
            <a:lvl8pPr lvl="7" algn="l">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8pPr>
            <a:lvl9pPr lvl="8" algn="l">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9pPr>
          </a:lstStyle>
          <a:p>
            <a:endParaRPr/>
          </a:p>
        </p:txBody>
      </p:sp>
      <p:sp>
        <p:nvSpPr>
          <p:cNvPr id="330" name="Google Shape;330;p67"/>
          <p:cNvSpPr/>
          <p:nvPr/>
        </p:nvSpPr>
        <p:spPr>
          <a:xfrm>
            <a:off x="0" y="0"/>
            <a:ext cx="12192000" cy="273600"/>
          </a:xfrm>
          <a:prstGeom prst="rect">
            <a:avLst/>
          </a:prstGeom>
          <a:gradFill>
            <a:gsLst>
              <a:gs pos="0">
                <a:srgbClr val="5A7931"/>
              </a:gs>
              <a:gs pos="100000">
                <a:srgbClr val="9BC23B"/>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31" name="Google Shape;331;p67"/>
          <p:cNvCxnSpPr/>
          <p:nvPr/>
        </p:nvCxnSpPr>
        <p:spPr>
          <a:xfrm rot="10800000" flipH="1">
            <a:off x="595467" y="5264000"/>
            <a:ext cx="5553900" cy="8400"/>
          </a:xfrm>
          <a:prstGeom prst="straightConnector1">
            <a:avLst/>
          </a:prstGeom>
          <a:noFill/>
          <a:ln w="28575" cap="flat" cmpd="sng">
            <a:solidFill>
              <a:srgbClr val="9BC23B"/>
            </a:solidFill>
            <a:prstDash val="solid"/>
            <a:round/>
            <a:headEnd type="none" w="sm" len="sm"/>
            <a:tailEnd type="none" w="sm" len="sm"/>
          </a:ln>
        </p:spPr>
      </p:cxnSp>
    </p:spTree>
    <p:extLst>
      <p:ext uri="{BB962C8B-B14F-4D97-AF65-F5344CB8AC3E}">
        <p14:creationId xmlns:p14="http://schemas.microsoft.com/office/powerpoint/2010/main" val="41926101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2"/>
        <p:cNvGrpSpPr/>
        <p:nvPr/>
      </p:nvGrpSpPr>
      <p:grpSpPr>
        <a:xfrm>
          <a:off x="0" y="0"/>
          <a:ext cx="0" cy="0"/>
          <a:chOff x="0" y="0"/>
          <a:chExt cx="0" cy="0"/>
        </a:xfrm>
      </p:grpSpPr>
      <p:sp>
        <p:nvSpPr>
          <p:cNvPr id="333" name="Google Shape;333;p68"/>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lstStyle>
            <a:lvl1pPr marL="457200" lvl="0" indent="-228600" algn="l">
              <a:lnSpc>
                <a:spcPct val="100000"/>
              </a:lnSpc>
              <a:spcBef>
                <a:spcPts val="0"/>
              </a:spcBef>
              <a:spcAft>
                <a:spcPts val="0"/>
              </a:spcAft>
              <a:buSzPts val="3200"/>
              <a:buNone/>
              <a:defRPr/>
            </a:lvl1pPr>
          </a:lstStyle>
          <a:p>
            <a:endParaRPr/>
          </a:p>
        </p:txBody>
      </p:sp>
      <p:sp>
        <p:nvSpPr>
          <p:cNvPr id="334" name="Google Shape;334;p6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pPr marL="0" lvl="0" indent="0" algn="l" rtl="0">
                <a:spcBef>
                  <a:spcPts val="0"/>
                </a:spcBef>
                <a:spcAft>
                  <a:spcPts val="0"/>
                </a:spcAft>
                <a:buNone/>
              </a:pPr>
              <a:t>‹#›</a:t>
            </a:fld>
            <a:endParaRPr/>
          </a:p>
        </p:txBody>
      </p:sp>
    </p:spTree>
    <p:extLst>
      <p:ext uri="{BB962C8B-B14F-4D97-AF65-F5344CB8AC3E}">
        <p14:creationId xmlns:p14="http://schemas.microsoft.com/office/powerpoint/2010/main" val="32904455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35"/>
        <p:cNvGrpSpPr/>
        <p:nvPr/>
      </p:nvGrpSpPr>
      <p:grpSpPr>
        <a:xfrm>
          <a:off x="0" y="0"/>
          <a:ext cx="0" cy="0"/>
          <a:chOff x="0" y="0"/>
          <a:chExt cx="0" cy="0"/>
        </a:xfrm>
      </p:grpSpPr>
      <p:sp>
        <p:nvSpPr>
          <p:cNvPr id="336" name="Google Shape;336;p69"/>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337" name="Google Shape;337;p69"/>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lstStyle>
            <a:lvl1pPr marL="457200" lvl="0" indent="-431800" algn="ctr">
              <a:lnSpc>
                <a:spcPct val="115000"/>
              </a:lnSpc>
              <a:spcBef>
                <a:spcPts val="0"/>
              </a:spcBef>
              <a:spcAft>
                <a:spcPts val="0"/>
              </a:spcAft>
              <a:buSzPts val="3200"/>
              <a:buChar char="●"/>
              <a:defRPr/>
            </a:lvl1pPr>
            <a:lvl2pPr marL="914400" lvl="1" indent="-381000" algn="ctr">
              <a:lnSpc>
                <a:spcPct val="115000"/>
              </a:lnSpc>
              <a:spcBef>
                <a:spcPts val="2100"/>
              </a:spcBef>
              <a:spcAft>
                <a:spcPts val="0"/>
              </a:spcAft>
              <a:buSzPts val="2400"/>
              <a:buChar char="○"/>
              <a:defRPr/>
            </a:lvl2pPr>
            <a:lvl3pPr marL="1371600" lvl="2" indent="-381000" algn="ctr">
              <a:lnSpc>
                <a:spcPct val="115000"/>
              </a:lnSpc>
              <a:spcBef>
                <a:spcPts val="2100"/>
              </a:spcBef>
              <a:spcAft>
                <a:spcPts val="0"/>
              </a:spcAft>
              <a:buSzPts val="2400"/>
              <a:buChar char="■"/>
              <a:defRPr/>
            </a:lvl3pPr>
            <a:lvl4pPr marL="1828800" lvl="3" indent="-381000" algn="ctr">
              <a:lnSpc>
                <a:spcPct val="115000"/>
              </a:lnSpc>
              <a:spcBef>
                <a:spcPts val="2100"/>
              </a:spcBef>
              <a:spcAft>
                <a:spcPts val="0"/>
              </a:spcAft>
              <a:buSzPts val="2400"/>
              <a:buChar char="●"/>
              <a:defRPr/>
            </a:lvl4pPr>
            <a:lvl5pPr marL="2286000" lvl="4" indent="-381000" algn="ctr">
              <a:lnSpc>
                <a:spcPct val="115000"/>
              </a:lnSpc>
              <a:spcBef>
                <a:spcPts val="2100"/>
              </a:spcBef>
              <a:spcAft>
                <a:spcPts val="0"/>
              </a:spcAft>
              <a:buSzPts val="24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Tree>
    <p:extLst>
      <p:ext uri="{BB962C8B-B14F-4D97-AF65-F5344CB8AC3E}">
        <p14:creationId xmlns:p14="http://schemas.microsoft.com/office/powerpoint/2010/main" val="4232074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8"/>
        <p:cNvGrpSpPr/>
        <p:nvPr/>
      </p:nvGrpSpPr>
      <p:grpSpPr>
        <a:xfrm>
          <a:off x="0" y="0"/>
          <a:ext cx="0" cy="0"/>
          <a:chOff x="0" y="0"/>
          <a:chExt cx="0" cy="0"/>
        </a:xfrm>
      </p:grpSpPr>
    </p:spTree>
    <p:extLst>
      <p:ext uri="{BB962C8B-B14F-4D97-AF65-F5344CB8AC3E}">
        <p14:creationId xmlns:p14="http://schemas.microsoft.com/office/powerpoint/2010/main" val="37840510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nclusion/Thank You">
  <p:cSld name="Conclusion/Thank You">
    <p:bg>
      <p:bgPr>
        <a:gradFill>
          <a:gsLst>
            <a:gs pos="0">
              <a:srgbClr val="0081C7"/>
            </a:gs>
            <a:gs pos="100000">
              <a:srgbClr val="00B7E4"/>
            </a:gs>
          </a:gsLst>
          <a:lin ang="18900732" scaled="0"/>
        </a:gradFill>
        <a:effectLst/>
      </p:bgPr>
    </p:bg>
    <p:spTree>
      <p:nvGrpSpPr>
        <p:cNvPr id="1" name="Shape 339"/>
        <p:cNvGrpSpPr/>
        <p:nvPr/>
      </p:nvGrpSpPr>
      <p:grpSpPr>
        <a:xfrm>
          <a:off x="0" y="0"/>
          <a:ext cx="0" cy="0"/>
          <a:chOff x="0" y="0"/>
          <a:chExt cx="0" cy="0"/>
        </a:xfrm>
      </p:grpSpPr>
      <p:pic>
        <p:nvPicPr>
          <p:cNvPr id="340" name="Google Shape;340;p71"/>
          <p:cNvPicPr preferRelativeResize="0"/>
          <p:nvPr/>
        </p:nvPicPr>
        <p:blipFill rotWithShape="1">
          <a:blip r:embed="rId2" cstate="hqprint">
            <a:alphaModFix/>
            <a:extLst>
              <a:ext uri="{28A0092B-C50C-407E-A947-70E740481C1C}">
                <a14:useLocalDpi xmlns:a14="http://schemas.microsoft.com/office/drawing/2010/main"/>
              </a:ext>
            </a:extLst>
          </a:blip>
          <a:srcRect/>
          <a:stretch/>
        </p:blipFill>
        <p:spPr>
          <a:xfrm>
            <a:off x="604799" y="5523433"/>
            <a:ext cx="4971695" cy="681699"/>
          </a:xfrm>
          <a:prstGeom prst="rect">
            <a:avLst/>
          </a:prstGeom>
          <a:noFill/>
          <a:ln>
            <a:noFill/>
          </a:ln>
        </p:spPr>
      </p:pic>
      <p:sp>
        <p:nvSpPr>
          <p:cNvPr id="341" name="Google Shape;341;p71"/>
          <p:cNvSpPr txBox="1">
            <a:spLocks noGrp="1"/>
          </p:cNvSpPr>
          <p:nvPr>
            <p:ph type="title"/>
          </p:nvPr>
        </p:nvSpPr>
        <p:spPr>
          <a:xfrm>
            <a:off x="415600" y="1128067"/>
            <a:ext cx="11498100" cy="12732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6400"/>
              <a:buNone/>
              <a:defRPr sz="6400">
                <a:solidFill>
                  <a:srgbClr val="FFFFFF"/>
                </a:solidFill>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342" name="Google Shape;342;p71"/>
          <p:cNvSpPr txBox="1">
            <a:spLocks noGrp="1"/>
          </p:cNvSpPr>
          <p:nvPr>
            <p:ph type="subTitle" idx="1"/>
          </p:nvPr>
        </p:nvSpPr>
        <p:spPr>
          <a:xfrm>
            <a:off x="415600" y="2529433"/>
            <a:ext cx="11214900" cy="2684400"/>
          </a:xfrm>
          <a:prstGeom prst="rect">
            <a:avLst/>
          </a:prstGeom>
          <a:noFill/>
          <a:ln>
            <a:noFill/>
          </a:ln>
        </p:spPr>
        <p:txBody>
          <a:bodyPr spcFirstLastPara="1" wrap="square" lIns="121900" tIns="121900" rIns="121900" bIns="121900" anchor="t" anchorCtr="0"/>
          <a:lstStyle>
            <a:lvl1pPr lvl="0" algn="l">
              <a:lnSpc>
                <a:spcPct val="115000"/>
              </a:lnSpc>
              <a:spcBef>
                <a:spcPts val="0"/>
              </a:spcBef>
              <a:spcAft>
                <a:spcPts val="0"/>
              </a:spcAft>
              <a:buSzPts val="3200"/>
              <a:buNone/>
              <a:defRPr sz="3200">
                <a:solidFill>
                  <a:srgbClr val="FFFFFF"/>
                </a:solidFill>
                <a:latin typeface="Ubuntu"/>
                <a:ea typeface="Ubuntu"/>
                <a:cs typeface="Ubuntu"/>
                <a:sym typeface="Ubuntu"/>
              </a:defRPr>
            </a:lvl1pPr>
            <a:lvl2pPr lvl="1" algn="l">
              <a:lnSpc>
                <a:spcPct val="115000"/>
              </a:lnSpc>
              <a:spcBef>
                <a:spcPts val="2100"/>
              </a:spcBef>
              <a:spcAft>
                <a:spcPts val="0"/>
              </a:spcAft>
              <a:buSzPts val="2400"/>
              <a:buNone/>
              <a:defRPr/>
            </a:lvl2pPr>
            <a:lvl3pPr lvl="2" algn="l">
              <a:lnSpc>
                <a:spcPct val="115000"/>
              </a:lnSpc>
              <a:spcBef>
                <a:spcPts val="2100"/>
              </a:spcBef>
              <a:spcAft>
                <a:spcPts val="0"/>
              </a:spcAft>
              <a:buSzPts val="2400"/>
              <a:buNone/>
              <a:defRPr/>
            </a:lvl3pPr>
            <a:lvl4pPr lvl="3" algn="l">
              <a:lnSpc>
                <a:spcPct val="115000"/>
              </a:lnSpc>
              <a:spcBef>
                <a:spcPts val="2100"/>
              </a:spcBef>
              <a:spcAft>
                <a:spcPts val="0"/>
              </a:spcAft>
              <a:buSzPts val="2400"/>
              <a:buNone/>
              <a:defRPr/>
            </a:lvl4pPr>
            <a:lvl5pPr lvl="4" algn="l">
              <a:lnSpc>
                <a:spcPct val="115000"/>
              </a:lnSpc>
              <a:spcBef>
                <a:spcPts val="2100"/>
              </a:spcBef>
              <a:spcAft>
                <a:spcPts val="0"/>
              </a:spcAft>
              <a:buSzPts val="2400"/>
              <a:buNone/>
              <a:defRPr/>
            </a:lvl5pPr>
            <a:lvl6pPr lvl="5" algn="l">
              <a:lnSpc>
                <a:spcPct val="115000"/>
              </a:lnSpc>
              <a:spcBef>
                <a:spcPts val="2100"/>
              </a:spcBef>
              <a:spcAft>
                <a:spcPts val="0"/>
              </a:spcAft>
              <a:buSzPts val="1900"/>
              <a:buNone/>
              <a:defRPr/>
            </a:lvl6pPr>
            <a:lvl7pPr lvl="6" algn="l">
              <a:lnSpc>
                <a:spcPct val="115000"/>
              </a:lnSpc>
              <a:spcBef>
                <a:spcPts val="2100"/>
              </a:spcBef>
              <a:spcAft>
                <a:spcPts val="0"/>
              </a:spcAft>
              <a:buSzPts val="1900"/>
              <a:buNone/>
              <a:defRPr/>
            </a:lvl7pPr>
            <a:lvl8pPr lvl="7" algn="l">
              <a:lnSpc>
                <a:spcPct val="115000"/>
              </a:lnSpc>
              <a:spcBef>
                <a:spcPts val="2100"/>
              </a:spcBef>
              <a:spcAft>
                <a:spcPts val="0"/>
              </a:spcAft>
              <a:buSzPts val="1900"/>
              <a:buNone/>
              <a:defRPr/>
            </a:lvl8pPr>
            <a:lvl9pPr lvl="8" algn="l">
              <a:lnSpc>
                <a:spcPct val="115000"/>
              </a:lnSpc>
              <a:spcBef>
                <a:spcPts val="2100"/>
              </a:spcBef>
              <a:spcAft>
                <a:spcPts val="2100"/>
              </a:spcAft>
              <a:buSzPts val="1900"/>
              <a:buNone/>
              <a:defRPr/>
            </a:lvl9pPr>
          </a:lstStyle>
          <a:p>
            <a:endParaRPr/>
          </a:p>
        </p:txBody>
      </p:sp>
      <p:sp>
        <p:nvSpPr>
          <p:cNvPr id="343" name="Google Shape;343;p71"/>
          <p:cNvSpPr txBox="1"/>
          <p:nvPr/>
        </p:nvSpPr>
        <p:spPr>
          <a:xfrm>
            <a:off x="5917267" y="5571967"/>
            <a:ext cx="5713200" cy="50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Ubuntu"/>
                <a:ea typeface="Ubuntu"/>
                <a:cs typeface="Ubuntu"/>
                <a:sym typeface="Ubuntu"/>
              </a:rPr>
              <a:t>www.citizensclimatelobby.org</a:t>
            </a:r>
            <a:endParaRPr sz="2400" b="1" i="0" u="none" strike="noStrike" cap="none">
              <a:solidFill>
                <a:srgbClr val="FFFFFF"/>
              </a:solidFill>
              <a:latin typeface="Ubuntu"/>
              <a:ea typeface="Ubuntu"/>
              <a:cs typeface="Ubuntu"/>
              <a:sym typeface="Ubuntu"/>
            </a:endParaRPr>
          </a:p>
        </p:txBody>
      </p:sp>
    </p:spTree>
    <p:extLst>
      <p:ext uri="{BB962C8B-B14F-4D97-AF65-F5344CB8AC3E}">
        <p14:creationId xmlns:p14="http://schemas.microsoft.com/office/powerpoint/2010/main" val="2533376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ffee Break">
  <p:cSld name="Coffee Break">
    <p:spTree>
      <p:nvGrpSpPr>
        <p:cNvPr id="1" name="Shape 133"/>
        <p:cNvGrpSpPr/>
        <p:nvPr/>
      </p:nvGrpSpPr>
      <p:grpSpPr>
        <a:xfrm>
          <a:off x="0" y="0"/>
          <a:ext cx="0" cy="0"/>
          <a:chOff x="0" y="0"/>
          <a:chExt cx="0" cy="0"/>
        </a:xfrm>
      </p:grpSpPr>
      <p:sp>
        <p:nvSpPr>
          <p:cNvPr id="134" name="Google Shape;134;p26"/>
          <p:cNvSpPr>
            <a:spLocks noGrp="1"/>
          </p:cNvSpPr>
          <p:nvPr>
            <p:ph type="pic" idx="2"/>
          </p:nvPr>
        </p:nvSpPr>
        <p:spPr>
          <a:xfrm>
            <a:off x="0" y="0"/>
            <a:ext cx="12192000" cy="6858000"/>
          </a:xfrm>
          <a:prstGeom prst="rect">
            <a:avLst/>
          </a:prstGeom>
          <a:noFill/>
          <a:ln>
            <a:noFill/>
          </a:ln>
        </p:spPr>
        <p:txBody>
          <a:bodyPr spcFirstLastPara="1" wrap="square" lIns="45725" tIns="45725" rIns="45725" bIns="45725" anchor="t" anchorCtr="0"/>
          <a:lstStyle>
            <a:lvl1pPr marR="0" lvl="0" algn="l" rtl="0">
              <a:lnSpc>
                <a:spcPct val="90000"/>
              </a:lnSpc>
              <a:spcBef>
                <a:spcPts val="1000"/>
              </a:spcBef>
              <a:spcAft>
                <a:spcPts val="0"/>
              </a:spcAft>
              <a:buClr>
                <a:schemeClr val="lt2"/>
              </a:buClr>
              <a:buSzPts val="700"/>
              <a:buFont typeface="Arial"/>
              <a:buNone/>
              <a:defRPr sz="1600" b="0" i="0" u="none" strike="noStrike" cap="none">
                <a:solidFill>
                  <a:schemeClr val="lt2"/>
                </a:solidFill>
                <a:latin typeface="Lato"/>
                <a:ea typeface="Lato"/>
                <a:cs typeface="Lato"/>
                <a:sym typeface="Lato"/>
              </a:defRPr>
            </a:lvl1pPr>
            <a:lvl2pPr marR="0" lvl="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Lato"/>
                <a:ea typeface="Lato"/>
                <a:cs typeface="Lato"/>
                <a:sym typeface="Lato"/>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3pPr>
            <a:lvl4pPr marR="0" lvl="3"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4pPr>
            <a:lvl5pPr marR="0" lvl="4" algn="l" rtl="0">
              <a:lnSpc>
                <a:spcPct val="90000"/>
              </a:lnSpc>
              <a:spcBef>
                <a:spcPts val="500"/>
              </a:spcBef>
              <a:spcAft>
                <a:spcPts val="0"/>
              </a:spcAft>
              <a:buClr>
                <a:schemeClr val="dk1"/>
              </a:buClr>
              <a:buSzPts val="1600"/>
              <a:buFont typeface="Arial"/>
              <a:buChar char="•"/>
              <a:defRPr sz="1600" b="0" i="0" u="none" strike="noStrike" cap="none">
                <a:solidFill>
                  <a:schemeClr val="dk1"/>
                </a:solidFill>
                <a:latin typeface="Lato"/>
                <a:ea typeface="Lato"/>
                <a:cs typeface="Lato"/>
                <a:sym typeface="Lato"/>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9650199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6 icons">
  <p:cSld name="Title and 6 icons">
    <p:spTree>
      <p:nvGrpSpPr>
        <p:cNvPr id="1" name="Shape 269"/>
        <p:cNvGrpSpPr/>
        <p:nvPr/>
      </p:nvGrpSpPr>
      <p:grpSpPr>
        <a:xfrm>
          <a:off x="0" y="0"/>
          <a:ext cx="0" cy="0"/>
          <a:chOff x="0" y="0"/>
          <a:chExt cx="0" cy="0"/>
        </a:xfrm>
      </p:grpSpPr>
      <p:sp>
        <p:nvSpPr>
          <p:cNvPr id="270" name="Google Shape;270;p55"/>
          <p:cNvSpPr txBox="1">
            <a:spLocks noGrp="1"/>
          </p:cNvSpPr>
          <p:nvPr>
            <p:ph type="subTitle" idx="1"/>
          </p:nvPr>
        </p:nvSpPr>
        <p:spPr>
          <a:xfrm>
            <a:off x="457700" y="3029000"/>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a:lvl1pPr>
            <a:lvl2pPr lvl="1" algn="ctr">
              <a:lnSpc>
                <a:spcPct val="115000"/>
              </a:lnSpc>
              <a:spcBef>
                <a:spcPts val="2100"/>
              </a:spcBef>
              <a:spcAft>
                <a:spcPts val="0"/>
              </a:spcAft>
              <a:buSzPts val="2400"/>
              <a:buNone/>
              <a:defRPr/>
            </a:lvl2pPr>
            <a:lvl3pPr lvl="2" algn="ctr">
              <a:lnSpc>
                <a:spcPct val="115000"/>
              </a:lnSpc>
              <a:spcBef>
                <a:spcPts val="2100"/>
              </a:spcBef>
              <a:spcAft>
                <a:spcPts val="0"/>
              </a:spcAft>
              <a:buSzPts val="2400"/>
              <a:buNone/>
              <a:defRPr/>
            </a:lvl3pPr>
            <a:lvl4pPr lvl="3" algn="ctr">
              <a:lnSpc>
                <a:spcPct val="115000"/>
              </a:lnSpc>
              <a:spcBef>
                <a:spcPts val="2100"/>
              </a:spcBef>
              <a:spcAft>
                <a:spcPts val="0"/>
              </a:spcAft>
              <a:buSzPts val="2400"/>
              <a:buNone/>
              <a:defRPr/>
            </a:lvl4pPr>
            <a:lvl5pPr lvl="4" algn="ctr">
              <a:lnSpc>
                <a:spcPct val="115000"/>
              </a:lnSpc>
              <a:spcBef>
                <a:spcPts val="2100"/>
              </a:spcBef>
              <a:spcAft>
                <a:spcPts val="0"/>
              </a:spcAft>
              <a:buSzPts val="24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271" name="Google Shape;271;p55"/>
          <p:cNvSpPr txBox="1">
            <a:spLocks noGrp="1"/>
          </p:cNvSpPr>
          <p:nvPr>
            <p:ph type="subTitle" idx="2"/>
          </p:nvPr>
        </p:nvSpPr>
        <p:spPr>
          <a:xfrm>
            <a:off x="4305000" y="3029000"/>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a:lvl1pPr>
            <a:lvl2pPr lvl="1" algn="ctr">
              <a:lnSpc>
                <a:spcPct val="115000"/>
              </a:lnSpc>
              <a:spcBef>
                <a:spcPts val="2100"/>
              </a:spcBef>
              <a:spcAft>
                <a:spcPts val="0"/>
              </a:spcAft>
              <a:buSzPts val="2400"/>
              <a:buNone/>
              <a:defRPr/>
            </a:lvl2pPr>
            <a:lvl3pPr lvl="2" algn="ctr">
              <a:lnSpc>
                <a:spcPct val="115000"/>
              </a:lnSpc>
              <a:spcBef>
                <a:spcPts val="2100"/>
              </a:spcBef>
              <a:spcAft>
                <a:spcPts val="0"/>
              </a:spcAft>
              <a:buSzPts val="2400"/>
              <a:buNone/>
              <a:defRPr/>
            </a:lvl3pPr>
            <a:lvl4pPr lvl="3" algn="ctr">
              <a:lnSpc>
                <a:spcPct val="115000"/>
              </a:lnSpc>
              <a:spcBef>
                <a:spcPts val="2100"/>
              </a:spcBef>
              <a:spcAft>
                <a:spcPts val="0"/>
              </a:spcAft>
              <a:buSzPts val="2400"/>
              <a:buNone/>
              <a:defRPr/>
            </a:lvl4pPr>
            <a:lvl5pPr lvl="4" algn="ctr">
              <a:lnSpc>
                <a:spcPct val="115000"/>
              </a:lnSpc>
              <a:spcBef>
                <a:spcPts val="2100"/>
              </a:spcBef>
              <a:spcAft>
                <a:spcPts val="0"/>
              </a:spcAft>
              <a:buSzPts val="24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272" name="Google Shape;272;p55"/>
          <p:cNvSpPr txBox="1">
            <a:spLocks noGrp="1"/>
          </p:cNvSpPr>
          <p:nvPr>
            <p:ph type="subTitle" idx="3"/>
          </p:nvPr>
        </p:nvSpPr>
        <p:spPr>
          <a:xfrm>
            <a:off x="8152300" y="3029000"/>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a:lvl1pPr>
            <a:lvl2pPr lvl="1" algn="ctr">
              <a:lnSpc>
                <a:spcPct val="115000"/>
              </a:lnSpc>
              <a:spcBef>
                <a:spcPts val="2100"/>
              </a:spcBef>
              <a:spcAft>
                <a:spcPts val="0"/>
              </a:spcAft>
              <a:buSzPts val="2400"/>
              <a:buNone/>
              <a:defRPr/>
            </a:lvl2pPr>
            <a:lvl3pPr lvl="2" algn="ctr">
              <a:lnSpc>
                <a:spcPct val="115000"/>
              </a:lnSpc>
              <a:spcBef>
                <a:spcPts val="2100"/>
              </a:spcBef>
              <a:spcAft>
                <a:spcPts val="0"/>
              </a:spcAft>
              <a:buSzPts val="2400"/>
              <a:buNone/>
              <a:defRPr/>
            </a:lvl3pPr>
            <a:lvl4pPr lvl="3" algn="ctr">
              <a:lnSpc>
                <a:spcPct val="115000"/>
              </a:lnSpc>
              <a:spcBef>
                <a:spcPts val="2100"/>
              </a:spcBef>
              <a:spcAft>
                <a:spcPts val="0"/>
              </a:spcAft>
              <a:buSzPts val="2400"/>
              <a:buNone/>
              <a:defRPr/>
            </a:lvl4pPr>
            <a:lvl5pPr lvl="4" algn="ctr">
              <a:lnSpc>
                <a:spcPct val="115000"/>
              </a:lnSpc>
              <a:spcBef>
                <a:spcPts val="2100"/>
              </a:spcBef>
              <a:spcAft>
                <a:spcPts val="0"/>
              </a:spcAft>
              <a:buSzPts val="24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273" name="Google Shape;273;p55"/>
          <p:cNvSpPr txBox="1">
            <a:spLocks noGrp="1"/>
          </p:cNvSpPr>
          <p:nvPr>
            <p:ph type="subTitle" idx="4"/>
          </p:nvPr>
        </p:nvSpPr>
        <p:spPr>
          <a:xfrm>
            <a:off x="457700" y="5452567"/>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a:lvl1pPr>
            <a:lvl2pPr lvl="1" algn="ctr">
              <a:lnSpc>
                <a:spcPct val="115000"/>
              </a:lnSpc>
              <a:spcBef>
                <a:spcPts val="2100"/>
              </a:spcBef>
              <a:spcAft>
                <a:spcPts val="0"/>
              </a:spcAft>
              <a:buSzPts val="2400"/>
              <a:buNone/>
              <a:defRPr/>
            </a:lvl2pPr>
            <a:lvl3pPr lvl="2" algn="ctr">
              <a:lnSpc>
                <a:spcPct val="115000"/>
              </a:lnSpc>
              <a:spcBef>
                <a:spcPts val="2100"/>
              </a:spcBef>
              <a:spcAft>
                <a:spcPts val="0"/>
              </a:spcAft>
              <a:buSzPts val="2400"/>
              <a:buNone/>
              <a:defRPr/>
            </a:lvl3pPr>
            <a:lvl4pPr lvl="3" algn="ctr">
              <a:lnSpc>
                <a:spcPct val="115000"/>
              </a:lnSpc>
              <a:spcBef>
                <a:spcPts val="2100"/>
              </a:spcBef>
              <a:spcAft>
                <a:spcPts val="0"/>
              </a:spcAft>
              <a:buSzPts val="2400"/>
              <a:buNone/>
              <a:defRPr/>
            </a:lvl4pPr>
            <a:lvl5pPr lvl="4" algn="ctr">
              <a:lnSpc>
                <a:spcPct val="115000"/>
              </a:lnSpc>
              <a:spcBef>
                <a:spcPts val="2100"/>
              </a:spcBef>
              <a:spcAft>
                <a:spcPts val="0"/>
              </a:spcAft>
              <a:buSzPts val="24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274" name="Google Shape;274;p55"/>
          <p:cNvSpPr txBox="1">
            <a:spLocks noGrp="1"/>
          </p:cNvSpPr>
          <p:nvPr>
            <p:ph type="subTitle" idx="5"/>
          </p:nvPr>
        </p:nvSpPr>
        <p:spPr>
          <a:xfrm>
            <a:off x="4305000" y="5452567"/>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a:lvl1pPr>
            <a:lvl2pPr lvl="1" algn="ctr">
              <a:lnSpc>
                <a:spcPct val="115000"/>
              </a:lnSpc>
              <a:spcBef>
                <a:spcPts val="2100"/>
              </a:spcBef>
              <a:spcAft>
                <a:spcPts val="0"/>
              </a:spcAft>
              <a:buSzPts val="2400"/>
              <a:buNone/>
              <a:defRPr/>
            </a:lvl2pPr>
            <a:lvl3pPr lvl="2" algn="ctr">
              <a:lnSpc>
                <a:spcPct val="115000"/>
              </a:lnSpc>
              <a:spcBef>
                <a:spcPts val="2100"/>
              </a:spcBef>
              <a:spcAft>
                <a:spcPts val="0"/>
              </a:spcAft>
              <a:buSzPts val="2400"/>
              <a:buNone/>
              <a:defRPr/>
            </a:lvl3pPr>
            <a:lvl4pPr lvl="3" algn="ctr">
              <a:lnSpc>
                <a:spcPct val="115000"/>
              </a:lnSpc>
              <a:spcBef>
                <a:spcPts val="2100"/>
              </a:spcBef>
              <a:spcAft>
                <a:spcPts val="0"/>
              </a:spcAft>
              <a:buSzPts val="2400"/>
              <a:buNone/>
              <a:defRPr/>
            </a:lvl4pPr>
            <a:lvl5pPr lvl="4" algn="ctr">
              <a:lnSpc>
                <a:spcPct val="115000"/>
              </a:lnSpc>
              <a:spcBef>
                <a:spcPts val="2100"/>
              </a:spcBef>
              <a:spcAft>
                <a:spcPts val="0"/>
              </a:spcAft>
              <a:buSzPts val="24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275" name="Google Shape;275;p55"/>
          <p:cNvSpPr txBox="1">
            <a:spLocks noGrp="1"/>
          </p:cNvSpPr>
          <p:nvPr>
            <p:ph type="subTitle" idx="6"/>
          </p:nvPr>
        </p:nvSpPr>
        <p:spPr>
          <a:xfrm>
            <a:off x="8152300" y="5452567"/>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a:lvl1pPr>
            <a:lvl2pPr lvl="1" algn="ctr">
              <a:lnSpc>
                <a:spcPct val="115000"/>
              </a:lnSpc>
              <a:spcBef>
                <a:spcPts val="2100"/>
              </a:spcBef>
              <a:spcAft>
                <a:spcPts val="0"/>
              </a:spcAft>
              <a:buSzPts val="2400"/>
              <a:buNone/>
              <a:defRPr/>
            </a:lvl2pPr>
            <a:lvl3pPr lvl="2" algn="ctr">
              <a:lnSpc>
                <a:spcPct val="115000"/>
              </a:lnSpc>
              <a:spcBef>
                <a:spcPts val="2100"/>
              </a:spcBef>
              <a:spcAft>
                <a:spcPts val="0"/>
              </a:spcAft>
              <a:buSzPts val="2400"/>
              <a:buNone/>
              <a:defRPr/>
            </a:lvl3pPr>
            <a:lvl4pPr lvl="3" algn="ctr">
              <a:lnSpc>
                <a:spcPct val="115000"/>
              </a:lnSpc>
              <a:spcBef>
                <a:spcPts val="2100"/>
              </a:spcBef>
              <a:spcAft>
                <a:spcPts val="0"/>
              </a:spcAft>
              <a:buSzPts val="2400"/>
              <a:buNone/>
              <a:defRPr/>
            </a:lvl4pPr>
            <a:lvl5pPr lvl="4" algn="ctr">
              <a:lnSpc>
                <a:spcPct val="115000"/>
              </a:lnSpc>
              <a:spcBef>
                <a:spcPts val="2100"/>
              </a:spcBef>
              <a:spcAft>
                <a:spcPts val="0"/>
              </a:spcAft>
              <a:buSzPts val="2400"/>
              <a:buNone/>
              <a:defRPr/>
            </a:lvl5pPr>
            <a:lvl6pPr lvl="5" algn="ctr">
              <a:lnSpc>
                <a:spcPct val="115000"/>
              </a:lnSpc>
              <a:spcBef>
                <a:spcPts val="2100"/>
              </a:spcBef>
              <a:spcAft>
                <a:spcPts val="0"/>
              </a:spcAft>
              <a:buSzPts val="1900"/>
              <a:buNone/>
              <a:defRPr/>
            </a:lvl6pPr>
            <a:lvl7pPr lvl="6" algn="ctr">
              <a:lnSpc>
                <a:spcPct val="115000"/>
              </a:lnSpc>
              <a:spcBef>
                <a:spcPts val="2100"/>
              </a:spcBef>
              <a:spcAft>
                <a:spcPts val="0"/>
              </a:spcAft>
              <a:buSzPts val="1900"/>
              <a:buNone/>
              <a:defRPr/>
            </a:lvl7pPr>
            <a:lvl8pPr lvl="7" algn="ctr">
              <a:lnSpc>
                <a:spcPct val="115000"/>
              </a:lnSpc>
              <a:spcBef>
                <a:spcPts val="2100"/>
              </a:spcBef>
              <a:spcAft>
                <a:spcPts val="0"/>
              </a:spcAft>
              <a:buSzPts val="1900"/>
              <a:buNone/>
              <a:defRPr/>
            </a:lvl8pPr>
            <a:lvl9pPr lvl="8" algn="ctr">
              <a:lnSpc>
                <a:spcPct val="115000"/>
              </a:lnSpc>
              <a:spcBef>
                <a:spcPts val="2100"/>
              </a:spcBef>
              <a:spcAft>
                <a:spcPts val="2100"/>
              </a:spcAft>
              <a:buSzPts val="1900"/>
              <a:buNone/>
              <a:defRPr/>
            </a:lvl9pPr>
          </a:lstStyle>
          <a:p>
            <a:endParaRPr/>
          </a:p>
        </p:txBody>
      </p:sp>
      <p:sp>
        <p:nvSpPr>
          <p:cNvPr id="276" name="Google Shape;276;p55"/>
          <p:cNvSpPr/>
          <p:nvPr/>
        </p:nvSpPr>
        <p:spPr>
          <a:xfrm>
            <a:off x="0" y="0"/>
            <a:ext cx="12192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55"/>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extLst>
      <p:ext uri="{BB962C8B-B14F-4D97-AF65-F5344CB8AC3E}">
        <p14:creationId xmlns:p14="http://schemas.microsoft.com/office/powerpoint/2010/main" val="1179123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4D5D1D-240F-4EB2-BA01-6578649438CF}"/>
              </a:ext>
            </a:extLst>
          </p:cNvPr>
          <p:cNvSpPr>
            <a:spLocks noGrp="1"/>
          </p:cNvSpPr>
          <p:nvPr>
            <p:ph type="dt" sz="half" idx="10"/>
          </p:nvPr>
        </p:nvSpPr>
        <p:spPr/>
        <p:txBody>
          <a:bodyPr/>
          <a:lstStyle/>
          <a:p>
            <a:fld id="{C74A8564-10C8-4060-86DB-CC35672B7588}" type="datetimeFigureOut">
              <a:rPr lang="en-US" smtClean="0"/>
              <a:t>1/20/2019</a:t>
            </a:fld>
            <a:endParaRPr lang="en-US"/>
          </a:p>
        </p:txBody>
      </p:sp>
      <p:sp>
        <p:nvSpPr>
          <p:cNvPr id="3" name="Footer Placeholder 2">
            <a:extLst>
              <a:ext uri="{FF2B5EF4-FFF2-40B4-BE49-F238E27FC236}">
                <a16:creationId xmlns:a16="http://schemas.microsoft.com/office/drawing/2014/main" id="{A5F02AFB-33B8-40D1-B1C5-B16003CFFD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6431A9-CAF1-4E90-9D82-EEC1D910D213}"/>
              </a:ext>
            </a:extLst>
          </p:cNvPr>
          <p:cNvSpPr>
            <a:spLocks noGrp="1"/>
          </p:cNvSpPr>
          <p:nvPr>
            <p:ph type="sldNum" sz="quarter" idx="12"/>
          </p:nvPr>
        </p:nvSpPr>
        <p:spPr/>
        <p:txBody>
          <a:bodyPr/>
          <a:lstStyle/>
          <a:p>
            <a:fld id="{15E406AC-D368-41FE-A91D-CA0652E439E3}" type="slidenum">
              <a:rPr lang="en-US" smtClean="0"/>
              <a:t>‹#›</a:t>
            </a:fld>
            <a:endParaRPr lang="en-US"/>
          </a:p>
        </p:txBody>
      </p:sp>
    </p:spTree>
    <p:extLst>
      <p:ext uri="{BB962C8B-B14F-4D97-AF65-F5344CB8AC3E}">
        <p14:creationId xmlns:p14="http://schemas.microsoft.com/office/powerpoint/2010/main" val="498794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EF069-5791-475E-8446-B276FC6392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0CD47A9-40B5-4B96-9C39-6983FBE004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FD2D-E569-4F80-AB22-A8B96C55AD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226F5D6-C543-4C2D-AF4A-54A74863F188}"/>
              </a:ext>
            </a:extLst>
          </p:cNvPr>
          <p:cNvSpPr>
            <a:spLocks noGrp="1"/>
          </p:cNvSpPr>
          <p:nvPr>
            <p:ph type="dt" sz="half" idx="10"/>
          </p:nvPr>
        </p:nvSpPr>
        <p:spPr/>
        <p:txBody>
          <a:bodyPr/>
          <a:lstStyle/>
          <a:p>
            <a:fld id="{C74A8564-10C8-4060-86DB-CC35672B7588}" type="datetimeFigureOut">
              <a:rPr lang="en-US" smtClean="0"/>
              <a:t>1/20/2019</a:t>
            </a:fld>
            <a:endParaRPr lang="en-US"/>
          </a:p>
        </p:txBody>
      </p:sp>
      <p:sp>
        <p:nvSpPr>
          <p:cNvPr id="6" name="Footer Placeholder 5">
            <a:extLst>
              <a:ext uri="{FF2B5EF4-FFF2-40B4-BE49-F238E27FC236}">
                <a16:creationId xmlns:a16="http://schemas.microsoft.com/office/drawing/2014/main" id="{9A68FA2E-84B2-4285-8A2B-D097377202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1A0D05-4F48-4D14-AA3D-75B664E80276}"/>
              </a:ext>
            </a:extLst>
          </p:cNvPr>
          <p:cNvSpPr>
            <a:spLocks noGrp="1"/>
          </p:cNvSpPr>
          <p:nvPr>
            <p:ph type="sldNum" sz="quarter" idx="12"/>
          </p:nvPr>
        </p:nvSpPr>
        <p:spPr/>
        <p:txBody>
          <a:bodyPr/>
          <a:lstStyle/>
          <a:p>
            <a:fld id="{15E406AC-D368-41FE-A91D-CA0652E439E3}" type="slidenum">
              <a:rPr lang="en-US" smtClean="0"/>
              <a:t>‹#›</a:t>
            </a:fld>
            <a:endParaRPr lang="en-US"/>
          </a:p>
        </p:txBody>
      </p:sp>
    </p:spTree>
    <p:extLst>
      <p:ext uri="{BB962C8B-B14F-4D97-AF65-F5344CB8AC3E}">
        <p14:creationId xmlns:p14="http://schemas.microsoft.com/office/powerpoint/2010/main" val="11828791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21C0-08C0-4544-B636-C919ED1787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F8B4CB-A778-4970-B969-B773527802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58C28B-B522-45AC-89A1-68C72987B7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F6259D-7BDA-4911-AD90-D7A7C1C2E29A}"/>
              </a:ext>
            </a:extLst>
          </p:cNvPr>
          <p:cNvSpPr>
            <a:spLocks noGrp="1"/>
          </p:cNvSpPr>
          <p:nvPr>
            <p:ph type="dt" sz="half" idx="10"/>
          </p:nvPr>
        </p:nvSpPr>
        <p:spPr/>
        <p:txBody>
          <a:bodyPr/>
          <a:lstStyle/>
          <a:p>
            <a:fld id="{C74A8564-10C8-4060-86DB-CC35672B7588}" type="datetimeFigureOut">
              <a:rPr lang="en-US" smtClean="0"/>
              <a:t>1/20/2019</a:t>
            </a:fld>
            <a:endParaRPr lang="en-US"/>
          </a:p>
        </p:txBody>
      </p:sp>
      <p:sp>
        <p:nvSpPr>
          <p:cNvPr id="6" name="Footer Placeholder 5">
            <a:extLst>
              <a:ext uri="{FF2B5EF4-FFF2-40B4-BE49-F238E27FC236}">
                <a16:creationId xmlns:a16="http://schemas.microsoft.com/office/drawing/2014/main" id="{4B289805-29A0-47B3-A19F-E9CDB0DB7D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8C4EF-6EA9-4E02-BDF0-534EB5D8FA38}"/>
              </a:ext>
            </a:extLst>
          </p:cNvPr>
          <p:cNvSpPr>
            <a:spLocks noGrp="1"/>
          </p:cNvSpPr>
          <p:nvPr>
            <p:ph type="sldNum" sz="quarter" idx="12"/>
          </p:nvPr>
        </p:nvSpPr>
        <p:spPr/>
        <p:txBody>
          <a:bodyPr/>
          <a:lstStyle/>
          <a:p>
            <a:fld id="{15E406AC-D368-41FE-A91D-CA0652E439E3}" type="slidenum">
              <a:rPr lang="en-US" smtClean="0"/>
              <a:t>‹#›</a:t>
            </a:fld>
            <a:endParaRPr lang="en-US"/>
          </a:p>
        </p:txBody>
      </p:sp>
    </p:spTree>
    <p:extLst>
      <p:ext uri="{BB962C8B-B14F-4D97-AF65-F5344CB8AC3E}">
        <p14:creationId xmlns:p14="http://schemas.microsoft.com/office/powerpoint/2010/main" val="2964890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FCAFFB-FECA-41AF-9D4E-0C996AC51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A1B745-CB57-4D2D-A8DF-C5E967C45B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8F1E63-5235-4BFA-AD42-12ED8A08F9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4A8564-10C8-4060-86DB-CC35672B7588}" type="datetimeFigureOut">
              <a:rPr lang="en-US" smtClean="0"/>
              <a:t>1/20/2019</a:t>
            </a:fld>
            <a:endParaRPr lang="en-US"/>
          </a:p>
        </p:txBody>
      </p:sp>
      <p:sp>
        <p:nvSpPr>
          <p:cNvPr id="5" name="Footer Placeholder 4">
            <a:extLst>
              <a:ext uri="{FF2B5EF4-FFF2-40B4-BE49-F238E27FC236}">
                <a16:creationId xmlns:a16="http://schemas.microsoft.com/office/drawing/2014/main" id="{F11681D6-9CBD-48ED-A455-516EBFC9A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0C0D2E-BC3D-4E39-8425-9B5FEE7767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E406AC-D368-41FE-A91D-CA0652E439E3}" type="slidenum">
              <a:rPr lang="en-US" smtClean="0"/>
              <a:t>‹#›</a:t>
            </a:fld>
            <a:endParaRPr lang="en-US"/>
          </a:p>
        </p:txBody>
      </p:sp>
    </p:spTree>
    <p:extLst>
      <p:ext uri="{BB962C8B-B14F-4D97-AF65-F5344CB8AC3E}">
        <p14:creationId xmlns:p14="http://schemas.microsoft.com/office/powerpoint/2010/main" val="1755654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lstStyle>
            <a:lvl1pPr lvl="0">
              <a:spcBef>
                <a:spcPts val="0"/>
              </a:spcBef>
              <a:spcAft>
                <a:spcPts val="0"/>
              </a:spcAft>
              <a:buClr>
                <a:srgbClr val="434343"/>
              </a:buClr>
              <a:buSzPts val="3700"/>
              <a:buFont typeface="Montserrat"/>
              <a:buNone/>
              <a:defRPr sz="3700">
                <a:solidFill>
                  <a:srgbClr val="434343"/>
                </a:solidFill>
                <a:latin typeface="Montserrat"/>
                <a:ea typeface="Montserrat"/>
                <a:cs typeface="Montserrat"/>
                <a:sym typeface="Montserrat"/>
              </a:defRPr>
            </a:lvl1pPr>
            <a:lvl2pPr lvl="1">
              <a:spcBef>
                <a:spcPts val="0"/>
              </a:spcBef>
              <a:spcAft>
                <a:spcPts val="0"/>
              </a:spcAft>
              <a:buClr>
                <a:srgbClr val="434343"/>
              </a:buClr>
              <a:buSzPts val="3700"/>
              <a:buFont typeface="Montserrat"/>
              <a:buNone/>
              <a:defRPr sz="3700">
                <a:solidFill>
                  <a:srgbClr val="434343"/>
                </a:solidFill>
                <a:latin typeface="Montserrat"/>
                <a:ea typeface="Montserrat"/>
                <a:cs typeface="Montserrat"/>
                <a:sym typeface="Montserrat"/>
              </a:defRPr>
            </a:lvl2pPr>
            <a:lvl3pPr lvl="2">
              <a:spcBef>
                <a:spcPts val="0"/>
              </a:spcBef>
              <a:spcAft>
                <a:spcPts val="0"/>
              </a:spcAft>
              <a:buClr>
                <a:srgbClr val="434343"/>
              </a:buClr>
              <a:buSzPts val="3700"/>
              <a:buFont typeface="Montserrat"/>
              <a:buNone/>
              <a:defRPr sz="3700">
                <a:solidFill>
                  <a:srgbClr val="434343"/>
                </a:solidFill>
                <a:latin typeface="Montserrat"/>
                <a:ea typeface="Montserrat"/>
                <a:cs typeface="Montserrat"/>
                <a:sym typeface="Montserrat"/>
              </a:defRPr>
            </a:lvl3pPr>
            <a:lvl4pPr lvl="3">
              <a:spcBef>
                <a:spcPts val="0"/>
              </a:spcBef>
              <a:spcAft>
                <a:spcPts val="0"/>
              </a:spcAft>
              <a:buClr>
                <a:srgbClr val="434343"/>
              </a:buClr>
              <a:buSzPts val="3700"/>
              <a:buFont typeface="Montserrat"/>
              <a:buNone/>
              <a:defRPr sz="3700">
                <a:solidFill>
                  <a:srgbClr val="434343"/>
                </a:solidFill>
                <a:latin typeface="Montserrat"/>
                <a:ea typeface="Montserrat"/>
                <a:cs typeface="Montserrat"/>
                <a:sym typeface="Montserrat"/>
              </a:defRPr>
            </a:lvl4pPr>
            <a:lvl5pPr lvl="4">
              <a:spcBef>
                <a:spcPts val="0"/>
              </a:spcBef>
              <a:spcAft>
                <a:spcPts val="0"/>
              </a:spcAft>
              <a:buClr>
                <a:srgbClr val="434343"/>
              </a:buClr>
              <a:buSzPts val="3700"/>
              <a:buFont typeface="Montserrat"/>
              <a:buNone/>
              <a:defRPr sz="3700">
                <a:solidFill>
                  <a:srgbClr val="434343"/>
                </a:solidFill>
                <a:latin typeface="Montserrat"/>
                <a:ea typeface="Montserrat"/>
                <a:cs typeface="Montserrat"/>
                <a:sym typeface="Montserrat"/>
              </a:defRPr>
            </a:lvl5pPr>
            <a:lvl6pPr lvl="5">
              <a:spcBef>
                <a:spcPts val="0"/>
              </a:spcBef>
              <a:spcAft>
                <a:spcPts val="0"/>
              </a:spcAft>
              <a:buClr>
                <a:srgbClr val="434343"/>
              </a:buClr>
              <a:buSzPts val="3700"/>
              <a:buFont typeface="Montserrat"/>
              <a:buNone/>
              <a:defRPr sz="3700">
                <a:solidFill>
                  <a:srgbClr val="434343"/>
                </a:solidFill>
                <a:latin typeface="Montserrat"/>
                <a:ea typeface="Montserrat"/>
                <a:cs typeface="Montserrat"/>
                <a:sym typeface="Montserrat"/>
              </a:defRPr>
            </a:lvl6pPr>
            <a:lvl7pPr lvl="6">
              <a:spcBef>
                <a:spcPts val="0"/>
              </a:spcBef>
              <a:spcAft>
                <a:spcPts val="0"/>
              </a:spcAft>
              <a:buClr>
                <a:srgbClr val="434343"/>
              </a:buClr>
              <a:buSzPts val="3700"/>
              <a:buFont typeface="Montserrat"/>
              <a:buNone/>
              <a:defRPr sz="3700">
                <a:solidFill>
                  <a:srgbClr val="434343"/>
                </a:solidFill>
                <a:latin typeface="Montserrat"/>
                <a:ea typeface="Montserrat"/>
                <a:cs typeface="Montserrat"/>
                <a:sym typeface="Montserrat"/>
              </a:defRPr>
            </a:lvl7pPr>
            <a:lvl8pPr lvl="7">
              <a:spcBef>
                <a:spcPts val="0"/>
              </a:spcBef>
              <a:spcAft>
                <a:spcPts val="0"/>
              </a:spcAft>
              <a:buClr>
                <a:srgbClr val="434343"/>
              </a:buClr>
              <a:buSzPts val="3700"/>
              <a:buFont typeface="Montserrat"/>
              <a:buNone/>
              <a:defRPr sz="3700">
                <a:solidFill>
                  <a:srgbClr val="434343"/>
                </a:solidFill>
                <a:latin typeface="Montserrat"/>
                <a:ea typeface="Montserrat"/>
                <a:cs typeface="Montserrat"/>
                <a:sym typeface="Montserrat"/>
              </a:defRPr>
            </a:lvl8pPr>
            <a:lvl9pPr lvl="8">
              <a:spcBef>
                <a:spcPts val="0"/>
              </a:spcBef>
              <a:spcAft>
                <a:spcPts val="0"/>
              </a:spcAft>
              <a:buClr>
                <a:srgbClr val="434343"/>
              </a:buClr>
              <a:buSzPts val="3700"/>
              <a:buFont typeface="Montserrat"/>
              <a:buNone/>
              <a:defRPr sz="3700">
                <a:solidFill>
                  <a:srgbClr val="434343"/>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lvl="0" indent="-336550">
              <a:lnSpc>
                <a:spcPct val="115000"/>
              </a:lnSpc>
              <a:spcBef>
                <a:spcPts val="0"/>
              </a:spcBef>
              <a:spcAft>
                <a:spcPts val="0"/>
              </a:spcAft>
              <a:buClr>
                <a:srgbClr val="434343"/>
              </a:buClr>
              <a:buSzPts val="1700"/>
              <a:buFont typeface="Lato"/>
              <a:buChar char="●"/>
              <a:defRPr sz="1700">
                <a:solidFill>
                  <a:srgbClr val="434343"/>
                </a:solidFill>
                <a:latin typeface="Lato"/>
                <a:ea typeface="Lato"/>
                <a:cs typeface="Lato"/>
                <a:sym typeface="Lato"/>
              </a:defRPr>
            </a:lvl1pPr>
            <a:lvl2pPr marL="914400" lvl="1" indent="-323850">
              <a:lnSpc>
                <a:spcPct val="115000"/>
              </a:lnSpc>
              <a:spcBef>
                <a:spcPts val="2100"/>
              </a:spcBef>
              <a:spcAft>
                <a:spcPts val="0"/>
              </a:spcAft>
              <a:buClr>
                <a:srgbClr val="434343"/>
              </a:buClr>
              <a:buSzPts val="1500"/>
              <a:buFont typeface="Lato"/>
              <a:buChar char="○"/>
              <a:defRPr sz="1500">
                <a:solidFill>
                  <a:srgbClr val="434343"/>
                </a:solidFill>
                <a:latin typeface="Lato"/>
                <a:ea typeface="Lato"/>
                <a:cs typeface="Lato"/>
                <a:sym typeface="Lato"/>
              </a:defRPr>
            </a:lvl2pPr>
            <a:lvl3pPr marL="1371600" lvl="2" indent="-323850">
              <a:lnSpc>
                <a:spcPct val="115000"/>
              </a:lnSpc>
              <a:spcBef>
                <a:spcPts val="2100"/>
              </a:spcBef>
              <a:spcAft>
                <a:spcPts val="0"/>
              </a:spcAft>
              <a:buClr>
                <a:srgbClr val="434343"/>
              </a:buClr>
              <a:buSzPts val="1500"/>
              <a:buFont typeface="Lato"/>
              <a:buChar char="■"/>
              <a:defRPr sz="1500">
                <a:solidFill>
                  <a:srgbClr val="434343"/>
                </a:solidFill>
                <a:latin typeface="Lato"/>
                <a:ea typeface="Lato"/>
                <a:cs typeface="Lato"/>
                <a:sym typeface="Lato"/>
              </a:defRPr>
            </a:lvl3pPr>
            <a:lvl4pPr marL="1828800" lvl="3" indent="-323850">
              <a:lnSpc>
                <a:spcPct val="115000"/>
              </a:lnSpc>
              <a:spcBef>
                <a:spcPts val="2100"/>
              </a:spcBef>
              <a:spcAft>
                <a:spcPts val="0"/>
              </a:spcAft>
              <a:buClr>
                <a:srgbClr val="434343"/>
              </a:buClr>
              <a:buSzPts val="1500"/>
              <a:buFont typeface="Lato"/>
              <a:buChar char="●"/>
              <a:defRPr sz="1500">
                <a:solidFill>
                  <a:srgbClr val="434343"/>
                </a:solidFill>
                <a:latin typeface="Lato"/>
                <a:ea typeface="Lato"/>
                <a:cs typeface="Lato"/>
                <a:sym typeface="Lato"/>
              </a:defRPr>
            </a:lvl4pPr>
            <a:lvl5pPr marL="2286000" lvl="4" indent="-323850">
              <a:lnSpc>
                <a:spcPct val="115000"/>
              </a:lnSpc>
              <a:spcBef>
                <a:spcPts val="2100"/>
              </a:spcBef>
              <a:spcAft>
                <a:spcPts val="0"/>
              </a:spcAft>
              <a:buClr>
                <a:srgbClr val="434343"/>
              </a:buClr>
              <a:buSzPts val="1500"/>
              <a:buFont typeface="Lato"/>
              <a:buChar char="○"/>
              <a:defRPr sz="1500">
                <a:solidFill>
                  <a:srgbClr val="434343"/>
                </a:solidFill>
                <a:latin typeface="Lato"/>
                <a:ea typeface="Lato"/>
                <a:cs typeface="Lato"/>
                <a:sym typeface="Lato"/>
              </a:defRPr>
            </a:lvl5pPr>
            <a:lvl6pPr marL="2743200" lvl="5" indent="-323850">
              <a:lnSpc>
                <a:spcPct val="115000"/>
              </a:lnSpc>
              <a:spcBef>
                <a:spcPts val="2100"/>
              </a:spcBef>
              <a:spcAft>
                <a:spcPts val="0"/>
              </a:spcAft>
              <a:buClr>
                <a:srgbClr val="434343"/>
              </a:buClr>
              <a:buSzPts val="1500"/>
              <a:buFont typeface="Lato"/>
              <a:buChar char="■"/>
              <a:defRPr sz="1500">
                <a:solidFill>
                  <a:srgbClr val="434343"/>
                </a:solidFill>
                <a:latin typeface="Lato"/>
                <a:ea typeface="Lato"/>
                <a:cs typeface="Lato"/>
                <a:sym typeface="Lato"/>
              </a:defRPr>
            </a:lvl6pPr>
            <a:lvl7pPr marL="3200400" lvl="6" indent="-323850">
              <a:lnSpc>
                <a:spcPct val="115000"/>
              </a:lnSpc>
              <a:spcBef>
                <a:spcPts val="2100"/>
              </a:spcBef>
              <a:spcAft>
                <a:spcPts val="0"/>
              </a:spcAft>
              <a:buClr>
                <a:srgbClr val="434343"/>
              </a:buClr>
              <a:buSzPts val="1500"/>
              <a:buFont typeface="Lato"/>
              <a:buChar char="●"/>
              <a:defRPr sz="1500">
                <a:solidFill>
                  <a:srgbClr val="434343"/>
                </a:solidFill>
                <a:latin typeface="Lato"/>
                <a:ea typeface="Lato"/>
                <a:cs typeface="Lato"/>
                <a:sym typeface="Lato"/>
              </a:defRPr>
            </a:lvl7pPr>
            <a:lvl8pPr marL="3657600" lvl="7" indent="-323850">
              <a:lnSpc>
                <a:spcPct val="115000"/>
              </a:lnSpc>
              <a:spcBef>
                <a:spcPts val="2100"/>
              </a:spcBef>
              <a:spcAft>
                <a:spcPts val="0"/>
              </a:spcAft>
              <a:buClr>
                <a:srgbClr val="434343"/>
              </a:buClr>
              <a:buSzPts val="1500"/>
              <a:buFont typeface="Lato"/>
              <a:buChar char="○"/>
              <a:defRPr sz="1500">
                <a:solidFill>
                  <a:srgbClr val="434343"/>
                </a:solidFill>
                <a:latin typeface="Lato"/>
                <a:ea typeface="Lato"/>
                <a:cs typeface="Lato"/>
                <a:sym typeface="Lato"/>
              </a:defRPr>
            </a:lvl8pPr>
            <a:lvl9pPr marL="4114800" lvl="8" indent="-323850">
              <a:lnSpc>
                <a:spcPct val="115000"/>
              </a:lnSpc>
              <a:spcBef>
                <a:spcPts val="2100"/>
              </a:spcBef>
              <a:spcAft>
                <a:spcPts val="2100"/>
              </a:spcAft>
              <a:buClr>
                <a:srgbClr val="434343"/>
              </a:buClr>
              <a:buSzPts val="1500"/>
              <a:buFont typeface="Lato"/>
              <a:buChar char="■"/>
              <a:defRPr sz="1500">
                <a:solidFill>
                  <a:srgbClr val="434343"/>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rgbClr val="434343"/>
                </a:solidFill>
                <a:latin typeface="Lato"/>
                <a:ea typeface="Lato"/>
                <a:cs typeface="Lato"/>
                <a:sym typeface="Lato"/>
              </a:defRPr>
            </a:lvl1pPr>
            <a:lvl2pPr lvl="1" algn="r">
              <a:buNone/>
              <a:defRPr sz="1300">
                <a:solidFill>
                  <a:srgbClr val="434343"/>
                </a:solidFill>
                <a:latin typeface="Lato"/>
                <a:ea typeface="Lato"/>
                <a:cs typeface="Lato"/>
                <a:sym typeface="Lato"/>
              </a:defRPr>
            </a:lvl2pPr>
            <a:lvl3pPr lvl="2" algn="r">
              <a:buNone/>
              <a:defRPr sz="1300">
                <a:solidFill>
                  <a:srgbClr val="434343"/>
                </a:solidFill>
                <a:latin typeface="Lato"/>
                <a:ea typeface="Lato"/>
                <a:cs typeface="Lato"/>
                <a:sym typeface="Lato"/>
              </a:defRPr>
            </a:lvl3pPr>
            <a:lvl4pPr lvl="3" algn="r">
              <a:buNone/>
              <a:defRPr sz="1300">
                <a:solidFill>
                  <a:srgbClr val="434343"/>
                </a:solidFill>
                <a:latin typeface="Lato"/>
                <a:ea typeface="Lato"/>
                <a:cs typeface="Lato"/>
                <a:sym typeface="Lato"/>
              </a:defRPr>
            </a:lvl4pPr>
            <a:lvl5pPr lvl="4" algn="r">
              <a:buNone/>
              <a:defRPr sz="1300">
                <a:solidFill>
                  <a:srgbClr val="434343"/>
                </a:solidFill>
                <a:latin typeface="Lato"/>
                <a:ea typeface="Lato"/>
                <a:cs typeface="Lato"/>
                <a:sym typeface="Lato"/>
              </a:defRPr>
            </a:lvl5pPr>
            <a:lvl6pPr lvl="5" algn="r">
              <a:buNone/>
              <a:defRPr sz="1300">
                <a:solidFill>
                  <a:srgbClr val="434343"/>
                </a:solidFill>
                <a:latin typeface="Lato"/>
                <a:ea typeface="Lato"/>
                <a:cs typeface="Lato"/>
                <a:sym typeface="Lato"/>
              </a:defRPr>
            </a:lvl6pPr>
            <a:lvl7pPr lvl="6" algn="r">
              <a:buNone/>
              <a:defRPr sz="1300">
                <a:solidFill>
                  <a:srgbClr val="434343"/>
                </a:solidFill>
                <a:latin typeface="Lato"/>
                <a:ea typeface="Lato"/>
                <a:cs typeface="Lato"/>
                <a:sym typeface="Lato"/>
              </a:defRPr>
            </a:lvl7pPr>
            <a:lvl8pPr lvl="7" algn="r">
              <a:buNone/>
              <a:defRPr sz="1300">
                <a:solidFill>
                  <a:srgbClr val="434343"/>
                </a:solidFill>
                <a:latin typeface="Lato"/>
                <a:ea typeface="Lato"/>
                <a:cs typeface="Lato"/>
                <a:sym typeface="Lato"/>
              </a:defRPr>
            </a:lvl8pPr>
            <a:lvl9pPr lvl="8" algn="r">
              <a:buNone/>
              <a:defRPr sz="1300">
                <a:solidFill>
                  <a:srgbClr val="434343"/>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5191136"/>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2" charset="0"/>
              </a:defRPr>
            </a:lvl1pPr>
          </a:lstStyle>
          <a:p>
            <a:pPr>
              <a:defRPr/>
            </a:pPr>
            <a:endParaRPr lang="en-US"/>
          </a:p>
        </p:txBody>
      </p:sp>
      <p:sp>
        <p:nvSpPr>
          <p:cNvPr id="717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2" charset="0"/>
              </a:defRPr>
            </a:lvl1pPr>
          </a:lstStyle>
          <a:p>
            <a:pPr>
              <a:defRPr/>
            </a:pPr>
            <a:endParaRPr lang="en-US"/>
          </a:p>
        </p:txBody>
      </p:sp>
      <p:sp>
        <p:nvSpPr>
          <p:cNvPr id="717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2" charset="0"/>
              </a:defRPr>
            </a:lvl1pPr>
          </a:lstStyle>
          <a:p>
            <a:pPr>
              <a:defRPr/>
            </a:pPr>
            <a:fld id="{C342A553-18A1-7F47-85B8-51405B098785}" type="slidenum">
              <a:rPr lang="en-US"/>
              <a:pPr>
                <a:defRPr/>
              </a:pPr>
              <a:t>‹#›</a:t>
            </a:fld>
            <a:endParaRPr lang="en-US"/>
          </a:p>
        </p:txBody>
      </p:sp>
    </p:spTree>
    <p:extLst>
      <p:ext uri="{BB962C8B-B14F-4D97-AF65-F5344CB8AC3E}">
        <p14:creationId xmlns:p14="http://schemas.microsoft.com/office/powerpoint/2010/main" val="1150579126"/>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32" charset="-128"/>
          <a:cs typeface="ＭＳ Ｐゴシック" pitchFamily="32" charset="-128"/>
        </a:defRPr>
      </a:lvl1pPr>
      <a:lvl2pPr algn="ctr" rtl="0" eaLnBrk="0" fontAlgn="base" hangingPunct="0">
        <a:spcBef>
          <a:spcPct val="0"/>
        </a:spcBef>
        <a:spcAft>
          <a:spcPct val="0"/>
        </a:spcAft>
        <a:defRPr sz="4400">
          <a:solidFill>
            <a:schemeClr val="tx2"/>
          </a:solidFill>
          <a:latin typeface="Arial" pitchFamily="32" charset="0"/>
          <a:ea typeface="ＭＳ Ｐゴシック" pitchFamily="32" charset="-128"/>
          <a:cs typeface="ＭＳ Ｐゴシック" pitchFamily="32" charset="-128"/>
        </a:defRPr>
      </a:lvl2pPr>
      <a:lvl3pPr algn="ctr" rtl="0" eaLnBrk="0" fontAlgn="base" hangingPunct="0">
        <a:spcBef>
          <a:spcPct val="0"/>
        </a:spcBef>
        <a:spcAft>
          <a:spcPct val="0"/>
        </a:spcAft>
        <a:defRPr sz="4400">
          <a:solidFill>
            <a:schemeClr val="tx2"/>
          </a:solidFill>
          <a:latin typeface="Arial" pitchFamily="32" charset="0"/>
          <a:ea typeface="ＭＳ Ｐゴシック" pitchFamily="32" charset="-128"/>
          <a:cs typeface="ＭＳ Ｐゴシック" pitchFamily="32" charset="-128"/>
        </a:defRPr>
      </a:lvl3pPr>
      <a:lvl4pPr algn="ctr" rtl="0" eaLnBrk="0" fontAlgn="base" hangingPunct="0">
        <a:spcBef>
          <a:spcPct val="0"/>
        </a:spcBef>
        <a:spcAft>
          <a:spcPct val="0"/>
        </a:spcAft>
        <a:defRPr sz="4400">
          <a:solidFill>
            <a:schemeClr val="tx2"/>
          </a:solidFill>
          <a:latin typeface="Arial" pitchFamily="32" charset="0"/>
          <a:ea typeface="ＭＳ Ｐゴシック" pitchFamily="32" charset="-128"/>
          <a:cs typeface="ＭＳ Ｐゴシック" pitchFamily="32" charset="-128"/>
        </a:defRPr>
      </a:lvl4pPr>
      <a:lvl5pPr algn="ctr" rtl="0" eaLnBrk="0" fontAlgn="base" hangingPunct="0">
        <a:spcBef>
          <a:spcPct val="0"/>
        </a:spcBef>
        <a:spcAft>
          <a:spcPct val="0"/>
        </a:spcAft>
        <a:defRPr sz="4400">
          <a:solidFill>
            <a:schemeClr val="tx2"/>
          </a:solidFill>
          <a:latin typeface="Arial" pitchFamily="32" charset="0"/>
          <a:ea typeface="ＭＳ Ｐゴシック" pitchFamily="32" charset="-128"/>
          <a:cs typeface="ＭＳ Ｐゴシック" pitchFamily="32" charset="-128"/>
        </a:defRPr>
      </a:lvl5pPr>
      <a:lvl6pPr marL="457200" algn="ctr" rtl="0" fontAlgn="base">
        <a:spcBef>
          <a:spcPct val="0"/>
        </a:spcBef>
        <a:spcAft>
          <a:spcPct val="0"/>
        </a:spcAft>
        <a:defRPr sz="4400">
          <a:solidFill>
            <a:schemeClr val="tx2"/>
          </a:solidFill>
          <a:latin typeface="Arial" pitchFamily="32" charset="0"/>
        </a:defRPr>
      </a:lvl6pPr>
      <a:lvl7pPr marL="914400" algn="ctr" rtl="0" fontAlgn="base">
        <a:spcBef>
          <a:spcPct val="0"/>
        </a:spcBef>
        <a:spcAft>
          <a:spcPct val="0"/>
        </a:spcAft>
        <a:defRPr sz="4400">
          <a:solidFill>
            <a:schemeClr val="tx2"/>
          </a:solidFill>
          <a:latin typeface="Arial" pitchFamily="32" charset="0"/>
        </a:defRPr>
      </a:lvl7pPr>
      <a:lvl8pPr marL="1371600" algn="ctr" rtl="0" fontAlgn="base">
        <a:spcBef>
          <a:spcPct val="0"/>
        </a:spcBef>
        <a:spcAft>
          <a:spcPct val="0"/>
        </a:spcAft>
        <a:defRPr sz="4400">
          <a:solidFill>
            <a:schemeClr val="tx2"/>
          </a:solidFill>
          <a:latin typeface="Arial" pitchFamily="32" charset="0"/>
        </a:defRPr>
      </a:lvl8pPr>
      <a:lvl9pPr marL="1828800" algn="ctr" rtl="0" fontAlgn="base">
        <a:spcBef>
          <a:spcPct val="0"/>
        </a:spcBef>
        <a:spcAft>
          <a:spcPct val="0"/>
        </a:spcAft>
        <a:defRPr sz="4400">
          <a:solidFill>
            <a:schemeClr val="tx2"/>
          </a:solidFill>
          <a:latin typeface="Arial" pitchFamily="3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32" charset="-128"/>
          <a:cs typeface="ＭＳ Ｐゴシック" pitchFamily="3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3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3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3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3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3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rgbClr val="0081C7"/>
              </a:buClr>
              <a:buSzPts val="5300"/>
              <a:buFont typeface="Ubuntu"/>
              <a:buNone/>
              <a:defRPr sz="5300" b="1" i="0" u="none" strike="noStrike" cap="none">
                <a:solidFill>
                  <a:srgbClr val="0081C7"/>
                </a:solidFill>
                <a:latin typeface="Ubuntu"/>
                <a:ea typeface="Ubuntu"/>
                <a:cs typeface="Ubuntu"/>
                <a:sym typeface="Ubuntu"/>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marR="0" lvl="0" indent="-431800" algn="l" rtl="0">
              <a:lnSpc>
                <a:spcPct val="115000"/>
              </a:lnSpc>
              <a:spcBef>
                <a:spcPts val="0"/>
              </a:spcBef>
              <a:spcAft>
                <a:spcPts val="0"/>
              </a:spcAft>
              <a:buClr>
                <a:srgbClr val="5A7931"/>
              </a:buClr>
              <a:buSzPts val="3200"/>
              <a:buFont typeface="Source Sans Pro"/>
              <a:buChar char="●"/>
              <a:defRPr sz="3200" b="0" i="0" u="none" strike="noStrike" cap="none">
                <a:solidFill>
                  <a:schemeClr val="dk2"/>
                </a:solidFill>
                <a:latin typeface="Source Sans Pro"/>
                <a:ea typeface="Source Sans Pro"/>
                <a:cs typeface="Source Sans Pro"/>
                <a:sym typeface="Source Sans Pro"/>
              </a:defRPr>
            </a:lvl1pPr>
            <a:lvl2pPr marL="914400" marR="0" lvl="1" indent="-381000" algn="l" rtl="0">
              <a:lnSpc>
                <a:spcPct val="115000"/>
              </a:lnSpc>
              <a:spcBef>
                <a:spcPts val="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2pPr>
            <a:lvl3pPr marL="1371600" marR="0" lvl="2" indent="-381000" algn="l" rtl="0">
              <a:lnSpc>
                <a:spcPct val="115000"/>
              </a:lnSpc>
              <a:spcBef>
                <a:spcPts val="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3pPr>
            <a:lvl4pPr marL="1828800" marR="0" lvl="3" indent="-381000" algn="l" rtl="0">
              <a:lnSpc>
                <a:spcPct val="115000"/>
              </a:lnSpc>
              <a:spcBef>
                <a:spcPts val="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4pPr>
            <a:lvl5pPr marL="2286000" marR="0" lvl="4" indent="-381000" algn="l" rtl="0">
              <a:lnSpc>
                <a:spcPct val="115000"/>
              </a:lnSpc>
              <a:spcBef>
                <a:spcPts val="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5pPr>
            <a:lvl6pPr marL="2743200" marR="0" lvl="5" indent="-349250" algn="l" rtl="0">
              <a:lnSpc>
                <a:spcPct val="115000"/>
              </a:lnSpc>
              <a:spcBef>
                <a:spcPts val="0"/>
              </a:spcBef>
              <a:spcAft>
                <a:spcPts val="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6pPr>
            <a:lvl7pPr marL="3200400" marR="0" lvl="6" indent="-349250" algn="l" rtl="0">
              <a:lnSpc>
                <a:spcPct val="115000"/>
              </a:lnSpc>
              <a:spcBef>
                <a:spcPts val="0"/>
              </a:spcBef>
              <a:spcAft>
                <a:spcPts val="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7pPr>
            <a:lvl8pPr marL="3657600" marR="0" lvl="7" indent="-349250" algn="l" rtl="0">
              <a:lnSpc>
                <a:spcPct val="115000"/>
              </a:lnSpc>
              <a:spcBef>
                <a:spcPts val="0"/>
              </a:spcBef>
              <a:spcAft>
                <a:spcPts val="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8pPr>
            <a:lvl9pPr marL="4114800" marR="0" lvl="8" indent="-349250" algn="l" rtl="0">
              <a:lnSpc>
                <a:spcPct val="115000"/>
              </a:lnSpc>
              <a:spcBef>
                <a:spcPts val="0"/>
              </a:spcBef>
              <a:spcAft>
                <a:spcPts val="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508668923"/>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2"/>
        <p:cNvGrpSpPr/>
        <p:nvPr/>
      </p:nvGrpSpPr>
      <p:grpSpPr>
        <a:xfrm>
          <a:off x="0" y="0"/>
          <a:ext cx="0" cy="0"/>
          <a:chOff x="0" y="0"/>
          <a:chExt cx="0" cy="0"/>
        </a:xfrm>
      </p:grpSpPr>
      <p:sp>
        <p:nvSpPr>
          <p:cNvPr id="263" name="Google Shape;263;p53"/>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rgbClr val="0081C7"/>
              </a:buClr>
              <a:buSzPts val="5300"/>
              <a:buFont typeface="Ubuntu"/>
              <a:buNone/>
              <a:defRPr sz="5300" b="1" i="0" u="none" strike="noStrike" cap="none">
                <a:solidFill>
                  <a:srgbClr val="0081C7"/>
                </a:solidFill>
                <a:latin typeface="Ubuntu"/>
                <a:ea typeface="Ubuntu"/>
                <a:cs typeface="Ubuntu"/>
                <a:sym typeface="Ubuntu"/>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264" name="Google Shape;264;p5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marR="0" lvl="0" indent="-431800" algn="l" rtl="0">
              <a:lnSpc>
                <a:spcPct val="115000"/>
              </a:lnSpc>
              <a:spcBef>
                <a:spcPts val="0"/>
              </a:spcBef>
              <a:spcAft>
                <a:spcPts val="0"/>
              </a:spcAft>
              <a:buClr>
                <a:srgbClr val="5A7931"/>
              </a:buClr>
              <a:buSzPts val="3200"/>
              <a:buFont typeface="Source Sans Pro"/>
              <a:buChar char="●"/>
              <a:defRPr sz="3200" b="0" i="0" u="none" strike="noStrike" cap="none">
                <a:solidFill>
                  <a:schemeClr val="dk2"/>
                </a:solidFill>
                <a:latin typeface="Source Sans Pro"/>
                <a:ea typeface="Source Sans Pro"/>
                <a:cs typeface="Source Sans Pro"/>
                <a:sym typeface="Source Sans Pro"/>
              </a:defRPr>
            </a:lvl1pPr>
            <a:lvl2pPr marL="914400" marR="0" lvl="1" indent="-381000" algn="l" rtl="0">
              <a:lnSpc>
                <a:spcPct val="115000"/>
              </a:lnSpc>
              <a:spcBef>
                <a:spcPts val="210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2pPr>
            <a:lvl3pPr marL="1371600" marR="0" lvl="2" indent="-381000" algn="l" rtl="0">
              <a:lnSpc>
                <a:spcPct val="115000"/>
              </a:lnSpc>
              <a:spcBef>
                <a:spcPts val="210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3pPr>
            <a:lvl4pPr marL="1828800" marR="0" lvl="3" indent="-381000" algn="l" rtl="0">
              <a:lnSpc>
                <a:spcPct val="115000"/>
              </a:lnSpc>
              <a:spcBef>
                <a:spcPts val="210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4pPr>
            <a:lvl5pPr marL="2286000" marR="0" lvl="4" indent="-381000" algn="l" rtl="0">
              <a:lnSpc>
                <a:spcPct val="115000"/>
              </a:lnSpc>
              <a:spcBef>
                <a:spcPts val="210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5pPr>
            <a:lvl6pPr marL="2743200" marR="0" lvl="5" indent="-349250" algn="l" rtl="0">
              <a:lnSpc>
                <a:spcPct val="115000"/>
              </a:lnSpc>
              <a:spcBef>
                <a:spcPts val="2100"/>
              </a:spcBef>
              <a:spcAft>
                <a:spcPts val="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6pPr>
            <a:lvl7pPr marL="3200400" marR="0" lvl="6" indent="-349250" algn="l" rtl="0">
              <a:lnSpc>
                <a:spcPct val="115000"/>
              </a:lnSpc>
              <a:spcBef>
                <a:spcPts val="2100"/>
              </a:spcBef>
              <a:spcAft>
                <a:spcPts val="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7pPr>
            <a:lvl8pPr marL="3657600" marR="0" lvl="7" indent="-349250" algn="l" rtl="0">
              <a:lnSpc>
                <a:spcPct val="115000"/>
              </a:lnSpc>
              <a:spcBef>
                <a:spcPts val="2100"/>
              </a:spcBef>
              <a:spcAft>
                <a:spcPts val="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8pPr>
            <a:lvl9pPr marL="4114800" marR="0" lvl="8" indent="-349250" algn="l" rtl="0">
              <a:lnSpc>
                <a:spcPct val="115000"/>
              </a:lnSpc>
              <a:spcBef>
                <a:spcPts val="2100"/>
              </a:spcBef>
              <a:spcAft>
                <a:spcPts val="210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774780499"/>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6.xml"/><Relationship Id="rId1" Type="http://schemas.openxmlformats.org/officeDocument/2006/relationships/tags" Target="../tags/tag1.xml"/><Relationship Id="rId5" Type="http://schemas.openxmlformats.org/officeDocument/2006/relationships/image" Target="../media/image10.tiff"/><Relationship Id="rId4" Type="http://schemas.openxmlformats.org/officeDocument/2006/relationships/hyperlink" Target="http://www.esrl.noaa.gov/gmd/ccgg/trends/"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0.xml"/><Relationship Id="rId1" Type="http://schemas.openxmlformats.org/officeDocument/2006/relationships/tags" Target="../tags/tag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0.xml"/><Relationship Id="rId1" Type="http://schemas.openxmlformats.org/officeDocument/2006/relationships/tags" Target="../tags/tag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0.xml"/><Relationship Id="rId1" Type="http://schemas.openxmlformats.org/officeDocument/2006/relationships/tags" Target="../tags/tag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0.xml"/><Relationship Id="rId1" Type="http://schemas.openxmlformats.org/officeDocument/2006/relationships/tags" Target="../tags/tag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0.xml"/><Relationship Id="rId1" Type="http://schemas.openxmlformats.org/officeDocument/2006/relationships/tags" Target="../tags/tag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0.xml"/><Relationship Id="rId1" Type="http://schemas.openxmlformats.org/officeDocument/2006/relationships/tags" Target="../tags/tag8.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hyperlink" Target="http://www.climateutah.com/"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49.xml"/><Relationship Id="rId5" Type="http://schemas.openxmlformats.org/officeDocument/2006/relationships/image" Target="../media/image22.png"/><Relationship Id="rId4" Type="http://schemas.openxmlformats.org/officeDocument/2006/relationships/image" Target="../media/image21.jp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6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0.xml"/><Relationship Id="rId1" Type="http://schemas.openxmlformats.org/officeDocument/2006/relationships/slideLayout" Target="../slideLayouts/slideLayout6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upeconomist.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carbonwa.or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climateutah.com/"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2LAdSArVTnTG0VeoOGFbd5Kgi3dCrSE11WQsiu6tz5uCf3VDMDYkEX7NYVvvOA-B8i41aqLDqEdxtqsRm-YADx1j74g6YRHOLiKTak97xp7CZP0UUiL1aa8LnOr0ExHYprnwe7lb"/>
          <p:cNvPicPr>
            <a:picLocks noChangeAspect="1" noChangeArrowheads="1"/>
          </p:cNvPicPr>
          <p:nvPr/>
        </p:nvPicPr>
        <p:blipFill rotWithShape="1">
          <a:blip r:embed="rId2">
            <a:extLst>
              <a:ext uri="{28A0092B-C50C-407E-A947-70E740481C1C}">
                <a14:useLocalDpi xmlns:a14="http://schemas.microsoft.com/office/drawing/2010/main" val="0"/>
              </a:ext>
            </a:extLst>
          </a:blip>
          <a:srcRect l="28235" t="37931" r="15110" b="2932"/>
          <a:stretch/>
        </p:blipFill>
        <p:spPr bwMode="auto">
          <a:xfrm>
            <a:off x="12412" y="-35881"/>
            <a:ext cx="12167176" cy="74443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447BFE8-A4E2-4DA8-BDD1-ACDCCF8D2024}"/>
              </a:ext>
            </a:extLst>
          </p:cNvPr>
          <p:cNvSpPr>
            <a:spLocks noGrp="1"/>
          </p:cNvSpPr>
          <p:nvPr>
            <p:ph type="ctrTitle"/>
          </p:nvPr>
        </p:nvSpPr>
        <p:spPr>
          <a:xfrm>
            <a:off x="12412" y="11621"/>
            <a:ext cx="12167176" cy="2003280"/>
          </a:xfrm>
        </p:spPr>
        <p:txBody>
          <a:bodyPr>
            <a:noAutofit/>
          </a:bodyPr>
          <a:lstStyle/>
          <a:p>
            <a:r>
              <a:rPr lang="en-US" sz="3600" b="1" dirty="0">
                <a:solidFill>
                  <a:schemeClr val="bg1"/>
                </a:solidFill>
                <a:latin typeface="Times New Roman" panose="02020603050405020304" pitchFamily="18" charset="0"/>
                <a:ea typeface="Segoe UI Black" pitchFamily="34" charset="0"/>
                <a:cs typeface="Times New Roman" panose="02020603050405020304" pitchFamily="18" charset="0"/>
              </a:rPr>
              <a:t>Southern Utah Clean Air Forum</a:t>
            </a:r>
            <a:br>
              <a:rPr lang="en-US" sz="2800" b="1" dirty="0">
                <a:solidFill>
                  <a:schemeClr val="bg1"/>
                </a:solidFill>
                <a:latin typeface="Times New Roman" panose="02020603050405020304" pitchFamily="18" charset="0"/>
                <a:ea typeface="Segoe UI Black" pitchFamily="34" charset="0"/>
                <a:cs typeface="Times New Roman" panose="02020603050405020304" pitchFamily="18" charset="0"/>
              </a:rPr>
            </a:br>
            <a:r>
              <a:rPr lang="en-US" sz="3200" b="1" dirty="0">
                <a:solidFill>
                  <a:schemeClr val="bg1"/>
                </a:solidFill>
                <a:latin typeface="Times New Roman" panose="02020603050405020304" pitchFamily="18" charset="0"/>
                <a:ea typeface="Segoe UI Black" pitchFamily="34" charset="0"/>
                <a:cs typeface="Times New Roman" panose="02020603050405020304" pitchFamily="18" charset="0"/>
              </a:rPr>
              <a:t>Legislation for a Brighter Future</a:t>
            </a:r>
            <a:br>
              <a:rPr lang="en-US" sz="3200" b="1" dirty="0">
                <a:solidFill>
                  <a:schemeClr val="bg1"/>
                </a:solidFill>
                <a:latin typeface="Times New Roman" panose="02020603050405020304" pitchFamily="18" charset="0"/>
                <a:ea typeface="Segoe UI Black" pitchFamily="34" charset="0"/>
                <a:cs typeface="Times New Roman" panose="02020603050405020304" pitchFamily="18" charset="0"/>
              </a:rPr>
            </a:br>
            <a:br>
              <a:rPr lang="en-US" sz="1400" b="1" dirty="0">
                <a:solidFill>
                  <a:schemeClr val="bg1"/>
                </a:solidFill>
                <a:latin typeface="Times New Roman" panose="02020603050405020304" pitchFamily="18" charset="0"/>
                <a:ea typeface="Segoe UI Black" pitchFamily="34" charset="0"/>
                <a:cs typeface="Times New Roman" panose="02020603050405020304" pitchFamily="18" charset="0"/>
              </a:rPr>
            </a:br>
            <a:r>
              <a:rPr lang="en-US" sz="2000" b="1" dirty="0">
                <a:solidFill>
                  <a:schemeClr val="bg1"/>
                </a:solidFill>
                <a:latin typeface="Times New Roman" panose="02020603050405020304" pitchFamily="18" charset="0"/>
                <a:ea typeface="Segoe UI Black" pitchFamily="34" charset="0"/>
                <a:cs typeface="Times New Roman" panose="02020603050405020304" pitchFamily="18" charset="0"/>
              </a:rPr>
              <a:t>Monday, January 21, 2019    7 – 8:30 pm     </a:t>
            </a:r>
            <a:br>
              <a:rPr lang="en-US" sz="2000" b="1" dirty="0">
                <a:solidFill>
                  <a:schemeClr val="bg1"/>
                </a:solidFill>
                <a:latin typeface="Times New Roman" panose="02020603050405020304" pitchFamily="18" charset="0"/>
                <a:ea typeface="Segoe UI Black" pitchFamily="34" charset="0"/>
                <a:cs typeface="Times New Roman" panose="02020603050405020304" pitchFamily="18" charset="0"/>
              </a:rPr>
            </a:br>
            <a:r>
              <a:rPr lang="en-US" sz="2000" b="1" dirty="0">
                <a:solidFill>
                  <a:schemeClr val="bg1"/>
                </a:solidFill>
                <a:latin typeface="Times New Roman" panose="02020603050405020304" pitchFamily="18" charset="0"/>
                <a:ea typeface="Segoe UI Black" pitchFamily="34" charset="0"/>
                <a:cs typeface="Times New Roman" panose="02020603050405020304" pitchFamily="18" charset="0"/>
              </a:rPr>
              <a:t>Dixie State University’s Udvar-Hazy Business School   Boeing Auditorium</a:t>
            </a:r>
            <a:endParaRPr lang="en-US" sz="3200" b="1" dirty="0">
              <a:solidFill>
                <a:schemeClr val="bg1"/>
              </a:solidFill>
              <a:latin typeface="Times New Roman" panose="02020603050405020304" pitchFamily="18" charset="0"/>
              <a:ea typeface="Segoe UI Black"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47772CF2-D19E-4243-A424-F6BC35B62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85" y="2865853"/>
            <a:ext cx="1881855" cy="933689"/>
          </a:xfrm>
          <a:prstGeom prst="rect">
            <a:avLst/>
          </a:prstGeom>
        </p:spPr>
      </p:pic>
      <p:pic>
        <p:nvPicPr>
          <p:cNvPr id="29" name="Picture 28">
            <a:extLst>
              <a:ext uri="{FF2B5EF4-FFF2-40B4-BE49-F238E27FC236}">
                <a16:creationId xmlns:a16="http://schemas.microsoft.com/office/drawing/2014/main" id="{F537ADCD-E9D7-4B9B-898D-5402F4BA9A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212" y="806397"/>
            <a:ext cx="1484317" cy="1136157"/>
          </a:xfrm>
          <a:prstGeom prst="rect">
            <a:avLst/>
          </a:prstGeom>
        </p:spPr>
      </p:pic>
      <p:pic>
        <p:nvPicPr>
          <p:cNvPr id="14" name="Picture 13">
            <a:extLst>
              <a:ext uri="{FF2B5EF4-FFF2-40B4-BE49-F238E27FC236}">
                <a16:creationId xmlns:a16="http://schemas.microsoft.com/office/drawing/2014/main" id="{478C4180-2043-49AB-9F61-F2ADC3605D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3347" y="1298444"/>
            <a:ext cx="1460441" cy="844780"/>
          </a:xfrm>
          <a:prstGeom prst="rect">
            <a:avLst/>
          </a:prstGeom>
          <a:solidFill>
            <a:schemeClr val="bg1"/>
          </a:solidFill>
        </p:spPr>
      </p:pic>
      <p:sp>
        <p:nvSpPr>
          <p:cNvPr id="13" name="Rectangle 12">
            <a:extLst>
              <a:ext uri="{FF2B5EF4-FFF2-40B4-BE49-F238E27FC236}">
                <a16:creationId xmlns:a16="http://schemas.microsoft.com/office/drawing/2014/main" id="{3733792A-835A-4E4C-A80F-6322BAF6482A}"/>
              </a:ext>
            </a:extLst>
          </p:cNvPr>
          <p:cNvSpPr/>
          <p:nvPr/>
        </p:nvSpPr>
        <p:spPr>
          <a:xfrm>
            <a:off x="-273388" y="2013838"/>
            <a:ext cx="12167176" cy="190821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A discussion of proposed federal, state &amp; local legislation focused on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reducing energy emissions and improving our health and the futures of our children</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For our elected representatives and their constituents </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n-US" sz="22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76AB6163-D5E8-4C0E-8DAA-4422662768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643" t="19979" r="8181" b="17075"/>
          <a:stretch/>
        </p:blipFill>
        <p:spPr>
          <a:xfrm>
            <a:off x="10417949" y="172333"/>
            <a:ext cx="1460441" cy="875059"/>
          </a:xfrm>
          <a:prstGeom prst="rect">
            <a:avLst/>
          </a:prstGeom>
          <a:solidFill>
            <a:schemeClr val="bg1"/>
          </a:solidFill>
        </p:spPr>
      </p:pic>
      <p:pic>
        <p:nvPicPr>
          <p:cNvPr id="9" name="Picture 8">
            <a:extLst>
              <a:ext uri="{FF2B5EF4-FFF2-40B4-BE49-F238E27FC236}">
                <a16:creationId xmlns:a16="http://schemas.microsoft.com/office/drawing/2014/main" id="{2BD9F785-A4C7-4ABC-98D1-3F994839A2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4885" y="134292"/>
            <a:ext cx="2747435" cy="518649"/>
          </a:xfrm>
          <a:prstGeom prst="rect">
            <a:avLst/>
          </a:prstGeom>
        </p:spPr>
      </p:pic>
    </p:spTree>
    <p:extLst>
      <p:ext uri="{BB962C8B-B14F-4D97-AF65-F5344CB8AC3E}">
        <p14:creationId xmlns:p14="http://schemas.microsoft.com/office/powerpoint/2010/main" val="816335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ChangeArrowheads="1"/>
          </p:cNvSpPr>
          <p:nvPr>
            <p:ph type="title"/>
          </p:nvPr>
        </p:nvSpPr>
        <p:spPr>
          <a:xfrm>
            <a:off x="1981200" y="134704"/>
            <a:ext cx="8229600" cy="936542"/>
          </a:xfrm>
        </p:spPr>
        <p:txBody>
          <a:bodyPr/>
          <a:lstStyle/>
          <a:p>
            <a:pPr eaLnBrk="1" hangingPunct="1"/>
            <a:r>
              <a:rPr lang="en-US" sz="4000" dirty="0">
                <a:ea typeface="ＭＳ Ｐゴシック" charset="-128"/>
                <a:cs typeface="ＭＳ Ｐゴシック" charset="-128"/>
              </a:rPr>
              <a:t>  </a:t>
            </a:r>
            <a:r>
              <a:rPr lang="en-US" sz="4000">
                <a:ea typeface="ＭＳ Ｐゴシック" charset="-128"/>
                <a:cs typeface="ＭＳ Ｐゴシック" charset="-128"/>
              </a:rPr>
              <a:t>Carbon concentrations going </a:t>
            </a:r>
            <a:r>
              <a:rPr lang="en-US" sz="4000" dirty="0">
                <a:ea typeface="ＭＳ Ｐゴシック" charset="-128"/>
                <a:cs typeface="ＭＳ Ｐゴシック" charset="-128"/>
              </a:rPr>
              <a:t>up</a:t>
            </a:r>
          </a:p>
        </p:txBody>
      </p:sp>
      <p:sp>
        <p:nvSpPr>
          <p:cNvPr id="46084" name="Text Box 4"/>
          <p:cNvSpPr txBox="1">
            <a:spLocks noChangeArrowheads="1"/>
          </p:cNvSpPr>
          <p:nvPr/>
        </p:nvSpPr>
        <p:spPr bwMode="auto">
          <a:xfrm>
            <a:off x="3480767" y="6399675"/>
            <a:ext cx="6882433" cy="366713"/>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 typeface="Arial"/>
              <a:buNone/>
              <a:tabLst/>
              <a:defRPr/>
            </a:pPr>
            <a:r>
              <a:rPr kumimoji="0" lang="en-US" sz="1800" b="0" i="0" u="none" strike="noStrike" kern="1200" cap="none" spc="0" normalizeH="0" baseline="0" noProof="0" dirty="0">
                <a:ln>
                  <a:noFill/>
                </a:ln>
                <a:solidFill>
                  <a:srgbClr val="FFFFFF"/>
                </a:solidFill>
                <a:effectLst/>
                <a:uLnTx/>
                <a:uFillTx/>
                <a:latin typeface="Arial" charset="0"/>
                <a:ea typeface="Arial" charset="0"/>
                <a:cs typeface="Arial" charset="0"/>
                <a:sym typeface="Arial"/>
              </a:rPr>
              <a:t>Source: </a:t>
            </a:r>
            <a:r>
              <a:rPr kumimoji="0" lang="en-US" sz="1800" b="0" i="0" u="none" strike="noStrike" kern="1200" cap="none" spc="0" normalizeH="0" baseline="0" noProof="0" dirty="0">
                <a:ln>
                  <a:noFill/>
                </a:ln>
                <a:solidFill>
                  <a:srgbClr val="FFFFFF"/>
                </a:solidFill>
                <a:effectLst/>
                <a:uLnTx/>
                <a:uFillTx/>
                <a:latin typeface="Arial" pitchFamily="32" charset="0"/>
                <a:ea typeface="+mn-ea"/>
                <a:cs typeface="Arial"/>
                <a:sym typeface="Arial"/>
              </a:rPr>
              <a:t>: </a:t>
            </a:r>
            <a:r>
              <a:rPr kumimoji="0" lang="en-US" sz="1800" b="0" i="0" u="none" strike="noStrike" kern="1200" cap="none" spc="0" normalizeH="0" baseline="0" noProof="0" dirty="0">
                <a:ln>
                  <a:noFill/>
                </a:ln>
                <a:solidFill>
                  <a:srgbClr val="FFFFFF"/>
                </a:solidFill>
                <a:effectLst/>
                <a:uLnTx/>
                <a:uFillTx/>
                <a:latin typeface="Arial" pitchFamily="32" charset="0"/>
                <a:ea typeface="+mn-ea"/>
                <a:cs typeface="Arial"/>
                <a:sym typeface="Arial"/>
                <a:hlinkClick r:id="rId4"/>
              </a:rPr>
              <a:t>http://www.esrl.noaa.gov/gmd/ccgg/trends/</a:t>
            </a:r>
            <a:r>
              <a:rPr kumimoji="0" lang="en-US" sz="1800" b="0" i="0" u="none" strike="noStrike" kern="1200" cap="none" spc="0" normalizeH="0" baseline="0" noProof="0" dirty="0">
                <a:ln>
                  <a:noFill/>
                </a:ln>
                <a:solidFill>
                  <a:srgbClr val="FFFFFF"/>
                </a:solidFill>
                <a:effectLst/>
                <a:uLnTx/>
                <a:uFillTx/>
                <a:latin typeface="Arial" pitchFamily="32" charset="0"/>
                <a:ea typeface="+mn-ea"/>
                <a:cs typeface="Arial"/>
                <a:sym typeface="Arial"/>
              </a:rPr>
              <a:t>  </a:t>
            </a:r>
          </a:p>
        </p:txBody>
      </p:sp>
      <p:pic>
        <p:nvPicPr>
          <p:cNvPr id="4" name="Picture 3">
            <a:extLst>
              <a:ext uri="{FF2B5EF4-FFF2-40B4-BE49-F238E27FC236}">
                <a16:creationId xmlns:a16="http://schemas.microsoft.com/office/drawing/2014/main" id="{0879DE8F-848C-1245-AD22-E608044DD22A}"/>
              </a:ext>
            </a:extLst>
          </p:cNvPr>
          <p:cNvPicPr>
            <a:picLocks noChangeAspect="1"/>
          </p:cNvPicPr>
          <p:nvPr/>
        </p:nvPicPr>
        <p:blipFill>
          <a:blip r:embed="rId5"/>
          <a:stretch>
            <a:fillRect/>
          </a:stretch>
        </p:blipFill>
        <p:spPr>
          <a:xfrm>
            <a:off x="2661399" y="1009532"/>
            <a:ext cx="6869203" cy="5390142"/>
          </a:xfrm>
          <a:prstGeom prst="rect">
            <a:avLst/>
          </a:prstGeom>
        </p:spPr>
      </p:pic>
    </p:spTree>
    <p:custDataLst>
      <p:tags r:id="rId1"/>
    </p:custDataLst>
    <p:extLst>
      <p:ext uri="{BB962C8B-B14F-4D97-AF65-F5344CB8AC3E}">
        <p14:creationId xmlns:p14="http://schemas.microsoft.com/office/powerpoint/2010/main" val="300200311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4"/>
          <a:srcRect/>
          <a:stretch>
            <a:fillRect/>
          </a:stretch>
        </p:blipFill>
        <p:spPr bwMode="auto">
          <a:xfrm>
            <a:off x="1524000" y="0"/>
            <a:ext cx="9144000" cy="6858000"/>
          </a:xfrm>
          <a:prstGeom prst="rect">
            <a:avLst/>
          </a:prstGeom>
          <a:noFill/>
          <a:ln w="9525">
            <a:noFill/>
            <a:miter lim="800000"/>
            <a:headEnd/>
            <a:tailEnd/>
          </a:ln>
        </p:spPr>
      </p:pic>
      <p:pic>
        <p:nvPicPr>
          <p:cNvPr id="272390" name="Picture 6"/>
          <p:cNvPicPr>
            <a:picLocks noChangeAspect="1" noChangeArrowheads="1"/>
          </p:cNvPicPr>
          <p:nvPr/>
        </p:nvPicPr>
        <p:blipFill>
          <a:blip r:embed="rId5"/>
          <a:srcRect/>
          <a:stretch>
            <a:fillRect/>
          </a:stretch>
        </p:blipFill>
        <p:spPr bwMode="auto">
          <a:xfrm>
            <a:off x="7191375" y="2720975"/>
            <a:ext cx="3111500" cy="3898900"/>
          </a:xfrm>
          <a:prstGeom prst="rect">
            <a:avLst/>
          </a:prstGeom>
          <a:noFill/>
          <a:ln w="9525">
            <a:noFill/>
            <a:miter lim="800000"/>
            <a:headEnd/>
            <a:tailEnd/>
          </a:ln>
        </p:spPr>
      </p:pic>
      <p:sp>
        <p:nvSpPr>
          <p:cNvPr id="272391" name="Text Box 7"/>
          <p:cNvSpPr txBox="1">
            <a:spLocks noChangeArrowheads="1"/>
          </p:cNvSpPr>
          <p:nvPr/>
        </p:nvSpPr>
        <p:spPr bwMode="auto">
          <a:xfrm>
            <a:off x="6807200" y="5842001"/>
            <a:ext cx="3860800" cy="366713"/>
          </a:xfrm>
          <a:prstGeom prst="rect">
            <a:avLst/>
          </a:prstGeom>
          <a:solidFill>
            <a:schemeClr val="bg2"/>
          </a:solidFill>
          <a:ln w="9525">
            <a:noFill/>
            <a:miter lim="800000"/>
            <a:headEnd/>
            <a:tailEnd/>
          </a:ln>
        </p:spPr>
        <p:txBody>
          <a:bodyPr>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 typeface="Arial"/>
              <a:buNone/>
              <a:tabLst/>
              <a:defRPr/>
            </a:pPr>
            <a:r>
              <a:rPr kumimoji="0" lang="en-US" sz="1800" b="0" i="0" u="none" strike="noStrike" kern="1200" cap="none" spc="0" normalizeH="0" baseline="0" noProof="0">
                <a:ln>
                  <a:noFill/>
                </a:ln>
                <a:solidFill>
                  <a:srgbClr val="FFFFFF"/>
                </a:solidFill>
                <a:effectLst/>
                <a:uLnTx/>
                <a:uFillTx/>
                <a:latin typeface="Calibri" pitchFamily="-65" charset="0"/>
                <a:ea typeface="+mn-ea"/>
                <a:cs typeface="Arial"/>
                <a:sym typeface="Arial"/>
              </a:rPr>
              <a:t>Arrhenius (Swedish chemist), 1896 </a:t>
            </a:r>
          </a:p>
        </p:txBody>
      </p:sp>
    </p:spTree>
    <p:custDataLst>
      <p:tags r:id="rId1"/>
    </p:custDataLst>
    <p:extLst>
      <p:ext uri="{BB962C8B-B14F-4D97-AF65-F5344CB8AC3E}">
        <p14:creationId xmlns:p14="http://schemas.microsoft.com/office/powerpoint/2010/main" val="34248853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39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2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itle 1"/>
          <p:cNvSpPr txBox="1">
            <a:spLocks/>
          </p:cNvSpPr>
          <p:nvPr/>
        </p:nvSpPr>
        <p:spPr bwMode="auto">
          <a:xfrm>
            <a:off x="1981200" y="0"/>
            <a:ext cx="82296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endParaRPr kumimoji="0" lang="en-US" sz="3600" b="0" i="0" u="none" strike="noStrike" kern="1200" cap="none" spc="0" normalizeH="0" baseline="0" noProof="0">
              <a:ln>
                <a:noFill/>
              </a:ln>
              <a:solidFill>
                <a:srgbClr val="FFFFFF"/>
              </a:solidFill>
              <a:effectLst/>
              <a:uLnTx/>
              <a:uFillTx/>
              <a:latin typeface="Arial" pitchFamily="32" charset="0"/>
              <a:ea typeface="+mn-ea"/>
              <a:cs typeface="Arial"/>
              <a:sym typeface="Arial"/>
            </a:endParaRPr>
          </a:p>
        </p:txBody>
      </p:sp>
      <p:pic>
        <p:nvPicPr>
          <p:cNvPr id="4" name="Picture 3">
            <a:extLst>
              <a:ext uri="{FF2B5EF4-FFF2-40B4-BE49-F238E27FC236}">
                <a16:creationId xmlns:a16="http://schemas.microsoft.com/office/drawing/2014/main" id="{4C9EAB40-3E23-BF4B-BE3D-7E12BB01E318}"/>
              </a:ext>
            </a:extLst>
          </p:cNvPr>
          <p:cNvPicPr>
            <a:picLocks noChangeAspect="1"/>
          </p:cNvPicPr>
          <p:nvPr/>
        </p:nvPicPr>
        <p:blipFill>
          <a:blip r:embed="rId4"/>
          <a:stretch>
            <a:fillRect/>
          </a:stretch>
        </p:blipFill>
        <p:spPr>
          <a:xfrm>
            <a:off x="1524000" y="0"/>
            <a:ext cx="9144000" cy="6858000"/>
          </a:xfrm>
          <a:prstGeom prst="rect">
            <a:avLst/>
          </a:prstGeom>
        </p:spPr>
      </p:pic>
    </p:spTree>
    <p:custDataLst>
      <p:tags r:id="rId1"/>
    </p:custDataLst>
    <p:extLst>
      <p:ext uri="{BB962C8B-B14F-4D97-AF65-F5344CB8AC3E}">
        <p14:creationId xmlns:p14="http://schemas.microsoft.com/office/powerpoint/2010/main" val="297809643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itle 1"/>
          <p:cNvSpPr txBox="1">
            <a:spLocks/>
          </p:cNvSpPr>
          <p:nvPr/>
        </p:nvSpPr>
        <p:spPr bwMode="auto">
          <a:xfrm>
            <a:off x="1981200" y="0"/>
            <a:ext cx="82296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endParaRPr kumimoji="0" lang="en-US" sz="3600" b="0" i="0" u="none" strike="noStrike" kern="1200" cap="none" spc="0" normalizeH="0" baseline="0" noProof="0">
              <a:ln>
                <a:noFill/>
              </a:ln>
              <a:solidFill>
                <a:srgbClr val="FFFFFF"/>
              </a:solidFill>
              <a:effectLst/>
              <a:uLnTx/>
              <a:uFillTx/>
              <a:latin typeface="Arial" pitchFamily="32" charset="0"/>
              <a:ea typeface="+mn-ea"/>
              <a:cs typeface="Arial"/>
              <a:sym typeface="Arial"/>
            </a:endParaRPr>
          </a:p>
        </p:txBody>
      </p:sp>
      <p:pic>
        <p:nvPicPr>
          <p:cNvPr id="4" name="Picture 3">
            <a:extLst>
              <a:ext uri="{FF2B5EF4-FFF2-40B4-BE49-F238E27FC236}">
                <a16:creationId xmlns:a16="http://schemas.microsoft.com/office/drawing/2014/main" id="{54B0AD1E-18B5-6143-B809-ABC7D1D4A9A5}"/>
              </a:ext>
            </a:extLst>
          </p:cNvPr>
          <p:cNvPicPr>
            <a:picLocks noChangeAspect="1"/>
          </p:cNvPicPr>
          <p:nvPr/>
        </p:nvPicPr>
        <p:blipFill>
          <a:blip r:embed="rId4"/>
          <a:stretch>
            <a:fillRect/>
          </a:stretch>
        </p:blipFill>
        <p:spPr>
          <a:xfrm>
            <a:off x="1524000" y="0"/>
            <a:ext cx="9144000" cy="6858000"/>
          </a:xfrm>
          <a:prstGeom prst="rect">
            <a:avLst/>
          </a:prstGeom>
        </p:spPr>
      </p:pic>
    </p:spTree>
    <p:custDataLst>
      <p:tags r:id="rId1"/>
    </p:custDataLst>
    <p:extLst>
      <p:ext uri="{BB962C8B-B14F-4D97-AF65-F5344CB8AC3E}">
        <p14:creationId xmlns:p14="http://schemas.microsoft.com/office/powerpoint/2010/main" val="126270867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itle 1"/>
          <p:cNvSpPr txBox="1">
            <a:spLocks/>
          </p:cNvSpPr>
          <p:nvPr/>
        </p:nvSpPr>
        <p:spPr bwMode="auto">
          <a:xfrm>
            <a:off x="1981200" y="0"/>
            <a:ext cx="82296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endParaRPr kumimoji="0" lang="en-US" sz="3600" b="0" i="0" u="none" strike="noStrike" kern="1200" cap="none" spc="0" normalizeH="0" baseline="0" noProof="0">
              <a:ln>
                <a:noFill/>
              </a:ln>
              <a:solidFill>
                <a:srgbClr val="FFFFFF"/>
              </a:solidFill>
              <a:effectLst/>
              <a:uLnTx/>
              <a:uFillTx/>
              <a:latin typeface="Arial" pitchFamily="32" charset="0"/>
              <a:ea typeface="+mn-ea"/>
              <a:cs typeface="Arial"/>
              <a:sym typeface="Arial"/>
            </a:endParaRPr>
          </a:p>
        </p:txBody>
      </p:sp>
      <p:pic>
        <p:nvPicPr>
          <p:cNvPr id="4" name="Picture 3">
            <a:extLst>
              <a:ext uri="{FF2B5EF4-FFF2-40B4-BE49-F238E27FC236}">
                <a16:creationId xmlns:a16="http://schemas.microsoft.com/office/drawing/2014/main" id="{8078C473-C438-674D-8F2C-64CB07C22EE3}"/>
              </a:ext>
            </a:extLst>
          </p:cNvPr>
          <p:cNvPicPr>
            <a:picLocks noChangeAspect="1"/>
          </p:cNvPicPr>
          <p:nvPr/>
        </p:nvPicPr>
        <p:blipFill>
          <a:blip r:embed="rId4"/>
          <a:stretch>
            <a:fillRect/>
          </a:stretch>
        </p:blipFill>
        <p:spPr>
          <a:xfrm>
            <a:off x="1524000" y="0"/>
            <a:ext cx="9144000" cy="6858000"/>
          </a:xfrm>
          <a:prstGeom prst="rect">
            <a:avLst/>
          </a:prstGeom>
        </p:spPr>
      </p:pic>
    </p:spTree>
    <p:custDataLst>
      <p:tags r:id="rId1"/>
    </p:custDataLst>
    <p:extLst>
      <p:ext uri="{BB962C8B-B14F-4D97-AF65-F5344CB8AC3E}">
        <p14:creationId xmlns:p14="http://schemas.microsoft.com/office/powerpoint/2010/main" val="41382098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itle 1"/>
          <p:cNvSpPr txBox="1">
            <a:spLocks/>
          </p:cNvSpPr>
          <p:nvPr/>
        </p:nvSpPr>
        <p:spPr bwMode="auto">
          <a:xfrm>
            <a:off x="1981200" y="0"/>
            <a:ext cx="82296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endParaRPr kumimoji="0" lang="en-US" sz="3600" b="0" i="0" u="none" strike="noStrike" kern="1200" cap="none" spc="0" normalizeH="0" baseline="0" noProof="0">
              <a:ln>
                <a:noFill/>
              </a:ln>
              <a:solidFill>
                <a:srgbClr val="FFFFFF"/>
              </a:solidFill>
              <a:effectLst/>
              <a:uLnTx/>
              <a:uFillTx/>
              <a:latin typeface="Arial" pitchFamily="32" charset="0"/>
              <a:ea typeface="+mn-ea"/>
              <a:cs typeface="Arial"/>
              <a:sym typeface="Arial"/>
            </a:endParaRPr>
          </a:p>
        </p:txBody>
      </p:sp>
      <p:pic>
        <p:nvPicPr>
          <p:cNvPr id="4" name="Picture 3">
            <a:extLst>
              <a:ext uri="{FF2B5EF4-FFF2-40B4-BE49-F238E27FC236}">
                <a16:creationId xmlns:a16="http://schemas.microsoft.com/office/drawing/2014/main" id="{2A9F0D08-E4E4-4F4B-B076-B4682E3B36E3}"/>
              </a:ext>
            </a:extLst>
          </p:cNvPr>
          <p:cNvPicPr>
            <a:picLocks noChangeAspect="1"/>
          </p:cNvPicPr>
          <p:nvPr/>
        </p:nvPicPr>
        <p:blipFill>
          <a:blip r:embed="rId4"/>
          <a:stretch>
            <a:fillRect/>
          </a:stretch>
        </p:blipFill>
        <p:spPr>
          <a:xfrm>
            <a:off x="1524000" y="-13252"/>
            <a:ext cx="9144000" cy="6858000"/>
          </a:xfrm>
          <a:prstGeom prst="rect">
            <a:avLst/>
          </a:prstGeom>
        </p:spPr>
      </p:pic>
    </p:spTree>
    <p:custDataLst>
      <p:tags r:id="rId1"/>
    </p:custDataLst>
    <p:extLst>
      <p:ext uri="{BB962C8B-B14F-4D97-AF65-F5344CB8AC3E}">
        <p14:creationId xmlns:p14="http://schemas.microsoft.com/office/powerpoint/2010/main" val="341983597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4" name="Title 1"/>
          <p:cNvSpPr txBox="1">
            <a:spLocks/>
          </p:cNvSpPr>
          <p:nvPr/>
        </p:nvSpPr>
        <p:spPr bwMode="auto">
          <a:xfrm>
            <a:off x="1981200" y="0"/>
            <a:ext cx="82296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endParaRPr kumimoji="0" lang="en-US" sz="3600" b="0" i="0" u="none" strike="noStrike" kern="1200" cap="none" spc="0" normalizeH="0" baseline="0" noProof="0">
              <a:ln>
                <a:noFill/>
              </a:ln>
              <a:solidFill>
                <a:srgbClr val="FFFFFF"/>
              </a:solidFill>
              <a:effectLst/>
              <a:uLnTx/>
              <a:uFillTx/>
              <a:latin typeface="Arial" pitchFamily="32" charset="0"/>
              <a:ea typeface="+mn-ea"/>
              <a:cs typeface="Arial"/>
              <a:sym typeface="Arial"/>
            </a:endParaRPr>
          </a:p>
        </p:txBody>
      </p:sp>
      <p:pic>
        <p:nvPicPr>
          <p:cNvPr id="4" name="Picture 3">
            <a:extLst>
              <a:ext uri="{FF2B5EF4-FFF2-40B4-BE49-F238E27FC236}">
                <a16:creationId xmlns:a16="http://schemas.microsoft.com/office/drawing/2014/main" id="{7F0A6147-6A83-B648-AED3-24010851CCA4}"/>
              </a:ext>
            </a:extLst>
          </p:cNvPr>
          <p:cNvPicPr>
            <a:picLocks noChangeAspect="1"/>
          </p:cNvPicPr>
          <p:nvPr/>
        </p:nvPicPr>
        <p:blipFill>
          <a:blip r:embed="rId4"/>
          <a:stretch>
            <a:fillRect/>
          </a:stretch>
        </p:blipFill>
        <p:spPr>
          <a:xfrm>
            <a:off x="1524000" y="0"/>
            <a:ext cx="9144000" cy="6858000"/>
          </a:xfrm>
          <a:prstGeom prst="rect">
            <a:avLst/>
          </a:prstGeom>
        </p:spPr>
      </p:pic>
    </p:spTree>
    <p:custDataLst>
      <p:tags r:id="rId1"/>
    </p:custDataLst>
    <p:extLst>
      <p:ext uri="{BB962C8B-B14F-4D97-AF65-F5344CB8AC3E}">
        <p14:creationId xmlns:p14="http://schemas.microsoft.com/office/powerpoint/2010/main" val="360634091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B7490A-06C1-544A-AC75-E636306E3DD1}"/>
              </a:ext>
            </a:extLst>
          </p:cNvPr>
          <p:cNvPicPr>
            <a:picLocks noChangeAspect="1"/>
          </p:cNvPicPr>
          <p:nvPr/>
        </p:nvPicPr>
        <p:blipFill>
          <a:blip r:embed="rId4"/>
          <a:stretch>
            <a:fillRect/>
          </a:stretch>
        </p:blipFill>
        <p:spPr>
          <a:xfrm>
            <a:off x="1524000" y="0"/>
            <a:ext cx="9144000" cy="6858000"/>
          </a:xfrm>
          <a:prstGeom prst="rect">
            <a:avLst/>
          </a:prstGeom>
        </p:spPr>
      </p:pic>
      <p:sp>
        <p:nvSpPr>
          <p:cNvPr id="48134" name="Title 1"/>
          <p:cNvSpPr txBox="1">
            <a:spLocks/>
          </p:cNvSpPr>
          <p:nvPr/>
        </p:nvSpPr>
        <p:spPr bwMode="auto">
          <a:xfrm>
            <a:off x="1981200" y="0"/>
            <a:ext cx="8229600" cy="11430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 typeface="Arial"/>
              <a:buNone/>
              <a:tabLst/>
              <a:defRPr/>
            </a:pPr>
            <a:endParaRPr kumimoji="0" lang="en-US" sz="3600" b="0" i="0" u="none" strike="noStrike" kern="1200" cap="none" spc="0" normalizeH="0" baseline="0" noProof="0">
              <a:ln>
                <a:noFill/>
              </a:ln>
              <a:solidFill>
                <a:srgbClr val="FFFFFF"/>
              </a:solidFill>
              <a:effectLst/>
              <a:uLnTx/>
              <a:uFillTx/>
              <a:latin typeface="Arial" pitchFamily="32" charset="0"/>
              <a:ea typeface="+mn-ea"/>
              <a:cs typeface="Arial"/>
              <a:sym typeface="Arial"/>
            </a:endParaRPr>
          </a:p>
        </p:txBody>
      </p:sp>
      <p:sp>
        <p:nvSpPr>
          <p:cNvPr id="6" name="TextBox 5"/>
          <p:cNvSpPr txBox="1"/>
          <p:nvPr/>
        </p:nvSpPr>
        <p:spPr>
          <a:xfrm>
            <a:off x="5108023" y="1065699"/>
            <a:ext cx="42933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1" i="1" u="none" strike="noStrike" kern="0" cap="none" spc="0" normalizeH="0" baseline="0" noProof="0" dirty="0">
                <a:ln>
                  <a:noFill/>
                </a:ln>
                <a:solidFill>
                  <a:sysClr val="windowText" lastClr="000000"/>
                </a:solidFill>
                <a:effectLst/>
                <a:uLnTx/>
                <a:uFillTx/>
                <a:latin typeface="Arial" pitchFamily="32" charset="0"/>
                <a:ea typeface="+mn-ea"/>
                <a:cs typeface="Arial"/>
                <a:sym typeface="Arial"/>
              </a:rPr>
              <a:t>The way to get less pollution</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1" i="1" u="none" strike="noStrike" kern="0" cap="none" spc="0" normalizeH="0" baseline="0" noProof="0" dirty="0">
                <a:ln>
                  <a:noFill/>
                </a:ln>
                <a:solidFill>
                  <a:sysClr val="windowText" lastClr="000000"/>
                </a:solidFill>
                <a:effectLst/>
                <a:uLnTx/>
                <a:uFillTx/>
                <a:latin typeface="Arial" pitchFamily="32" charset="0"/>
                <a:ea typeface="+mn-ea"/>
                <a:cs typeface="Arial"/>
                <a:sym typeface="Arial"/>
              </a:rPr>
              <a:t>is to make polluting expensive.</a:t>
            </a:r>
          </a:p>
        </p:txBody>
      </p:sp>
    </p:spTree>
    <p:custDataLst>
      <p:tags r:id="rId1"/>
    </p:custDataLst>
    <p:extLst>
      <p:ext uri="{BB962C8B-B14F-4D97-AF65-F5344CB8AC3E}">
        <p14:creationId xmlns:p14="http://schemas.microsoft.com/office/powerpoint/2010/main" val="2247144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1730000" y="296400"/>
            <a:ext cx="9966000" cy="1218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b="0" i="0" u="none" strike="noStrike" cap="none" dirty="0">
                <a:latin typeface="Calibri"/>
                <a:ea typeface="Calibri"/>
                <a:cs typeface="Calibri"/>
                <a:sym typeface="Calibri"/>
              </a:rPr>
              <a:t>Goal #1: Reduce greenhouse gas emissions</a:t>
            </a:r>
            <a:endParaRPr dirty="0"/>
          </a:p>
        </p:txBody>
      </p:sp>
      <p:sp>
        <p:nvSpPr>
          <p:cNvPr id="165" name="Google Shape;165;p16"/>
          <p:cNvSpPr txBox="1">
            <a:spLocks noGrp="1"/>
          </p:cNvSpPr>
          <p:nvPr>
            <p:ph type="body" idx="1"/>
          </p:nvPr>
        </p:nvSpPr>
        <p:spPr>
          <a:xfrm>
            <a:off x="1730000" y="2090067"/>
            <a:ext cx="9385200" cy="3881700"/>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rgbClr val="434343"/>
              </a:buClr>
              <a:buSzPts val="2800"/>
              <a:buFont typeface="Arial"/>
              <a:buChar char="•"/>
            </a:pPr>
            <a:r>
              <a:rPr lang="en-US" sz="3200" b="0" i="0" u="none" strike="noStrike" cap="none" dirty="0">
                <a:latin typeface="Calibri"/>
                <a:ea typeface="Calibri"/>
                <a:cs typeface="Calibri"/>
                <a:sym typeface="Calibri"/>
              </a:rPr>
              <a:t>A carbon price is the </a:t>
            </a:r>
            <a:r>
              <a:rPr lang="en-US" sz="3200" b="1" i="0" u="none" strike="noStrike" cap="none" dirty="0">
                <a:latin typeface="Calibri"/>
                <a:ea typeface="Calibri"/>
                <a:cs typeface="Calibri"/>
                <a:sym typeface="Calibri"/>
              </a:rPr>
              <a:t>single best step we can take</a:t>
            </a:r>
            <a:r>
              <a:rPr lang="en-US" sz="3200" b="0" i="0" u="none" strike="noStrike" cap="none" dirty="0">
                <a:latin typeface="Calibri"/>
                <a:ea typeface="Calibri"/>
                <a:cs typeface="Calibri"/>
                <a:sym typeface="Calibri"/>
              </a:rPr>
              <a:t>. </a:t>
            </a:r>
            <a:endParaRPr sz="3200" dirty="0"/>
          </a:p>
          <a:p>
            <a:pPr marL="228600" marR="0" lvl="0" indent="-228600" algn="l" rtl="0">
              <a:lnSpc>
                <a:spcPct val="90000"/>
              </a:lnSpc>
              <a:spcBef>
                <a:spcPts val="1000"/>
              </a:spcBef>
              <a:spcAft>
                <a:spcPts val="0"/>
              </a:spcAft>
              <a:buClr>
                <a:srgbClr val="434343"/>
              </a:buClr>
              <a:buSzPts val="2800"/>
              <a:buFont typeface="Arial"/>
              <a:buChar char="•"/>
            </a:pPr>
            <a:r>
              <a:rPr lang="en-US" sz="3200" b="0" i="0" u="none" strike="noStrike" cap="none" dirty="0">
                <a:latin typeface="Calibri"/>
                <a:ea typeface="Calibri"/>
                <a:cs typeface="Calibri"/>
                <a:sym typeface="Calibri"/>
              </a:rPr>
              <a:t>Even a modest $10 carbon tax (equal to about 10¢ per gallon of gas, 1¢ per kWh coal-fired power) could push Utah utilities away from coal and </a:t>
            </a:r>
            <a:r>
              <a:rPr lang="en-US" sz="3200" b="1" i="0" u="none" strike="noStrike" cap="none" dirty="0">
                <a:latin typeface="Calibri"/>
                <a:ea typeface="Calibri"/>
                <a:cs typeface="Calibri"/>
                <a:sym typeface="Calibri"/>
              </a:rPr>
              <a:t>cut Utah CO</a:t>
            </a:r>
            <a:r>
              <a:rPr lang="en-US" sz="3200" b="1" i="0" u="none" strike="noStrike" cap="none" baseline="-25000" dirty="0">
                <a:latin typeface="Calibri"/>
                <a:ea typeface="Calibri"/>
                <a:cs typeface="Calibri"/>
                <a:sym typeface="Calibri"/>
              </a:rPr>
              <a:t>2</a:t>
            </a:r>
            <a:r>
              <a:rPr lang="en-US" sz="3200" b="1" i="0" u="none" strike="noStrike" cap="none" dirty="0">
                <a:latin typeface="Calibri"/>
                <a:ea typeface="Calibri"/>
                <a:cs typeface="Calibri"/>
                <a:sym typeface="Calibri"/>
              </a:rPr>
              <a:t> emissions by 20% or more</a:t>
            </a:r>
            <a:r>
              <a:rPr lang="en-US" sz="3200" b="0" i="0" u="none" strike="noStrike" cap="none" dirty="0">
                <a:latin typeface="Calibri"/>
                <a:ea typeface="Calibri"/>
                <a:cs typeface="Calibri"/>
                <a:sym typeface="Calibri"/>
              </a:rPr>
              <a:t>. </a:t>
            </a:r>
            <a:endParaRPr sz="3200" dirty="0"/>
          </a:p>
          <a:p>
            <a:pPr marL="228600" lvl="0" indent="-228600">
              <a:lnSpc>
                <a:spcPct val="90000"/>
              </a:lnSpc>
              <a:spcBef>
                <a:spcPts val="1000"/>
              </a:spcBef>
              <a:buSzPts val="2800"/>
              <a:buFont typeface="Arial"/>
              <a:buChar char="•"/>
            </a:pPr>
            <a:r>
              <a:rPr lang="en-US" sz="3200" b="0" i="0" u="none" strike="noStrike" cap="none" dirty="0">
                <a:latin typeface="Calibri"/>
                <a:ea typeface="Calibri"/>
                <a:cs typeface="Calibri"/>
                <a:sym typeface="Calibri"/>
              </a:rPr>
              <a:t>A $10 carbon tax would generate </a:t>
            </a:r>
            <a:r>
              <a:rPr lang="en-US" sz="3200" b="1" i="0" u="none" strike="noStrike" cap="none" dirty="0">
                <a:latin typeface="Calibri"/>
                <a:ea typeface="Calibri"/>
                <a:cs typeface="Calibri"/>
                <a:sym typeface="Calibri"/>
              </a:rPr>
              <a:t>over $500m </a:t>
            </a:r>
            <a:r>
              <a:rPr lang="en-US" sz="3200" b="0" i="0" u="none" strike="noStrike" cap="none" dirty="0">
                <a:latin typeface="Calibri"/>
                <a:ea typeface="Calibri"/>
                <a:cs typeface="Calibri"/>
                <a:sym typeface="Calibri"/>
              </a:rPr>
              <a:t>a year. </a:t>
            </a:r>
          </a:p>
        </p:txBody>
      </p:sp>
    </p:spTree>
    <p:extLst>
      <p:ext uri="{BB962C8B-B14F-4D97-AF65-F5344CB8AC3E}">
        <p14:creationId xmlns:p14="http://schemas.microsoft.com/office/powerpoint/2010/main" val="268757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1730000" y="296400"/>
            <a:ext cx="9966000" cy="121890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4400"/>
            </a:pPr>
            <a:r>
              <a:rPr lang="en-US" sz="4400" dirty="0">
                <a:latin typeface="Calibri"/>
                <a:ea typeface="Calibri"/>
                <a:cs typeface="Calibri"/>
                <a:sym typeface="Calibri"/>
              </a:rPr>
              <a:t>Goal #2: Improve local air quality</a:t>
            </a:r>
            <a:endParaRPr dirty="0"/>
          </a:p>
        </p:txBody>
      </p:sp>
      <p:sp>
        <p:nvSpPr>
          <p:cNvPr id="165" name="Google Shape;165;p16"/>
          <p:cNvSpPr txBox="1">
            <a:spLocks noGrp="1"/>
          </p:cNvSpPr>
          <p:nvPr>
            <p:ph type="body" idx="1"/>
          </p:nvPr>
        </p:nvSpPr>
        <p:spPr>
          <a:xfrm>
            <a:off x="1730000" y="2090067"/>
            <a:ext cx="9385200" cy="3881700"/>
          </a:xfrm>
          <a:prstGeom prst="rect">
            <a:avLst/>
          </a:prstGeom>
          <a:noFill/>
          <a:ln>
            <a:noFill/>
          </a:ln>
        </p:spPr>
        <p:txBody>
          <a:bodyPr spcFirstLastPara="1" wrap="square" lIns="91425" tIns="45700" rIns="91425" bIns="45700" anchor="t" anchorCtr="0">
            <a:noAutofit/>
          </a:bodyPr>
          <a:lstStyle/>
          <a:p>
            <a:pPr marL="228600" lvl="0" indent="-228600">
              <a:lnSpc>
                <a:spcPct val="90000"/>
              </a:lnSpc>
              <a:spcBef>
                <a:spcPts val="1000"/>
              </a:spcBef>
              <a:buSzPts val="2800"/>
              <a:buFont typeface="Arial"/>
              <a:buChar char="•"/>
            </a:pPr>
            <a:r>
              <a:rPr lang="en-US" sz="3200" dirty="0">
                <a:latin typeface="Calibri" panose="020F0502020204030204" pitchFamily="34" charset="0"/>
                <a:cs typeface="Calibri" panose="020F0502020204030204" pitchFamily="34" charset="0"/>
              </a:rPr>
              <a:t>Air pollution affects </a:t>
            </a:r>
            <a:r>
              <a:rPr lang="en-US" sz="3200" b="1" dirty="0">
                <a:latin typeface="Calibri" panose="020F0502020204030204" pitchFamily="34" charset="0"/>
                <a:cs typeface="Calibri" panose="020F0502020204030204" pitchFamily="34" charset="0"/>
              </a:rPr>
              <a:t>our families and our economy</a:t>
            </a:r>
            <a:r>
              <a:rPr lang="en-US" sz="3200" dirty="0">
                <a:latin typeface="Calibri" panose="020F0502020204030204" pitchFamily="34" charset="0"/>
                <a:cs typeface="Calibri" panose="020F0502020204030204" pitchFamily="34" charset="0"/>
              </a:rPr>
              <a:t>.</a:t>
            </a:r>
          </a:p>
          <a:p>
            <a:pPr marL="228600" lvl="0" indent="-228600">
              <a:lnSpc>
                <a:spcPct val="90000"/>
              </a:lnSpc>
              <a:spcBef>
                <a:spcPts val="1000"/>
              </a:spcBef>
              <a:buSzPts val="2800"/>
              <a:buFont typeface="Arial"/>
              <a:buChar char="•"/>
            </a:pPr>
            <a:r>
              <a:rPr lang="en-US" sz="3200" dirty="0">
                <a:latin typeface="Calibri" panose="020F0502020204030204" pitchFamily="34" charset="0"/>
                <a:cs typeface="Calibri" panose="020F0502020204030204" pitchFamily="34" charset="0"/>
              </a:rPr>
              <a:t>Carbon tax revenue can put $40 million a year into programs to </a:t>
            </a:r>
            <a:r>
              <a:rPr lang="en-US" sz="3200" b="1" dirty="0">
                <a:latin typeface="Calibri" panose="020F0502020204030204" pitchFamily="34" charset="0"/>
                <a:cs typeface="Calibri" panose="020F0502020204030204" pitchFamily="34" charset="0"/>
              </a:rPr>
              <a:t>reduce air pollution</a:t>
            </a:r>
            <a:r>
              <a:rPr lang="en-US" sz="3200" dirty="0">
                <a:latin typeface="Calibri" panose="020F0502020204030204" pitchFamily="34" charset="0"/>
                <a:cs typeface="Calibri" panose="020F0502020204030204" pitchFamily="34" charset="0"/>
              </a:rPr>
              <a:t>: cleaner school buses, cleaner freight-switcher locomotives, battery-powered lawnmowers, etc. </a:t>
            </a:r>
          </a:p>
        </p:txBody>
      </p:sp>
    </p:spTree>
    <p:extLst>
      <p:ext uri="{BB962C8B-B14F-4D97-AF65-F5344CB8AC3E}">
        <p14:creationId xmlns:p14="http://schemas.microsoft.com/office/powerpoint/2010/main" val="41933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FBA7F9-EDD2-46E2-9037-83D9991B1262}"/>
              </a:ext>
            </a:extLst>
          </p:cNvPr>
          <p:cNvSpPr/>
          <p:nvPr/>
        </p:nvSpPr>
        <p:spPr>
          <a:xfrm>
            <a:off x="581891" y="262966"/>
            <a:ext cx="11028218" cy="769441"/>
          </a:xfrm>
          <a:prstGeom prst="rect">
            <a:avLst/>
          </a:prstGeom>
        </p:spPr>
        <p:txBody>
          <a:bodyPr wrap="square">
            <a:spAutoFit/>
          </a:bodyPr>
          <a:lstStyle/>
          <a:p>
            <a:pPr marL="457200" marR="0" lvl="0" indent="0" algn="ctr" defTabSz="914400" rtl="0" eaLnBrk="1" fontAlgn="auto" latinLnBrk="0" hangingPunct="1">
              <a:lnSpc>
                <a:spcPct val="100000"/>
              </a:lnSpc>
              <a:spcBef>
                <a:spcPts val="0"/>
              </a:spcBef>
              <a:spcAft>
                <a:spcPts val="0"/>
              </a:spcAft>
              <a:buClrTx/>
              <a:buSzTx/>
              <a:buFontTx/>
              <a:buNone/>
              <a:tabLst>
                <a:tab pos="3200400" algn="l"/>
                <a:tab pos="4572000" algn="l"/>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Introduction</a:t>
            </a:r>
            <a:r>
              <a:rPr kumimoji="0" lang="en-US" sz="4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p>
        </p:txBody>
      </p:sp>
      <p:sp>
        <p:nvSpPr>
          <p:cNvPr id="2" name="TextBox 1">
            <a:extLst>
              <a:ext uri="{FF2B5EF4-FFF2-40B4-BE49-F238E27FC236}">
                <a16:creationId xmlns:a16="http://schemas.microsoft.com/office/drawing/2014/main" id="{98FEFCAF-1224-4DE4-B0D9-309D9FCAB39F}"/>
              </a:ext>
            </a:extLst>
          </p:cNvPr>
          <p:cNvSpPr txBox="1"/>
          <p:nvPr/>
        </p:nvSpPr>
        <p:spPr>
          <a:xfrm>
            <a:off x="2933205" y="1752544"/>
            <a:ext cx="11896666" cy="344709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Welcome</a:t>
            </a:r>
          </a:p>
          <a:p>
            <a:pPr marL="285750" marR="0" lvl="0" indent="-285750" algn="l"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Recognition of sponsors</a:t>
            </a:r>
          </a:p>
          <a:p>
            <a:pPr marL="285750" marR="0" lvl="0" indent="-285750" algn="l"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Purpose of the forum: inform and engage</a:t>
            </a:r>
          </a:p>
          <a:p>
            <a:pPr marL="285750" marR="0" lvl="0" indent="-285750" algn="l"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Sign</a:t>
            </a:r>
            <a:r>
              <a:rPr lang="en-US" sz="3200" dirty="0">
                <a:solidFill>
                  <a:schemeClr val="bg1"/>
                </a:solidFill>
                <a:latin typeface="Calibri"/>
              </a:rPr>
              <a:t>-in to keep in the loop</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FE5D4DB4-0CCA-4229-B5FC-8D5403F7C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6713" y="298689"/>
            <a:ext cx="1852290" cy="919020"/>
          </a:xfrm>
          <a:prstGeom prst="rect">
            <a:avLst/>
          </a:prstGeom>
        </p:spPr>
      </p:pic>
      <p:pic>
        <p:nvPicPr>
          <p:cNvPr id="5" name="Picture 4">
            <a:extLst>
              <a:ext uri="{FF2B5EF4-FFF2-40B4-BE49-F238E27FC236}">
                <a16:creationId xmlns:a16="http://schemas.microsoft.com/office/drawing/2014/main" id="{8DFBF7ED-305A-4BFD-8E5C-33D733BFE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2896" y="1513351"/>
            <a:ext cx="1430850" cy="1095231"/>
          </a:xfrm>
          <a:prstGeom prst="rect">
            <a:avLst/>
          </a:prstGeom>
        </p:spPr>
      </p:pic>
      <p:pic>
        <p:nvPicPr>
          <p:cNvPr id="6" name="Picture 5">
            <a:extLst>
              <a:ext uri="{FF2B5EF4-FFF2-40B4-BE49-F238E27FC236}">
                <a16:creationId xmlns:a16="http://schemas.microsoft.com/office/drawing/2014/main" id="{5DF04E7E-89D4-4B3D-91C9-5FDE3F48A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996" y="1752544"/>
            <a:ext cx="1460441" cy="844780"/>
          </a:xfrm>
          <a:prstGeom prst="rect">
            <a:avLst/>
          </a:prstGeom>
          <a:solidFill>
            <a:schemeClr val="bg1"/>
          </a:solidFill>
        </p:spPr>
      </p:pic>
      <p:pic>
        <p:nvPicPr>
          <p:cNvPr id="7" name="Picture 6">
            <a:extLst>
              <a:ext uri="{FF2B5EF4-FFF2-40B4-BE49-F238E27FC236}">
                <a16:creationId xmlns:a16="http://schemas.microsoft.com/office/drawing/2014/main" id="{93568005-945B-47EA-948D-27477682586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643" t="19979" r="8181" b="17075"/>
          <a:stretch/>
        </p:blipFill>
        <p:spPr>
          <a:xfrm>
            <a:off x="282997" y="342650"/>
            <a:ext cx="1460441" cy="875059"/>
          </a:xfrm>
          <a:prstGeom prst="rect">
            <a:avLst/>
          </a:prstGeom>
          <a:solidFill>
            <a:schemeClr val="bg1"/>
          </a:solidFill>
        </p:spPr>
      </p:pic>
      <p:pic>
        <p:nvPicPr>
          <p:cNvPr id="8" name="Picture 7">
            <a:extLst>
              <a:ext uri="{FF2B5EF4-FFF2-40B4-BE49-F238E27FC236}">
                <a16:creationId xmlns:a16="http://schemas.microsoft.com/office/drawing/2014/main" id="{2F35B81B-E531-4748-914C-5C9681B58C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58795" y="2904224"/>
            <a:ext cx="2747435" cy="518649"/>
          </a:xfrm>
          <a:prstGeom prst="rect">
            <a:avLst/>
          </a:prstGeom>
        </p:spPr>
      </p:pic>
    </p:spTree>
    <p:extLst>
      <p:ext uri="{BB962C8B-B14F-4D97-AF65-F5344CB8AC3E}">
        <p14:creationId xmlns:p14="http://schemas.microsoft.com/office/powerpoint/2010/main" val="1675376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1730000" y="296400"/>
            <a:ext cx="9966000" cy="121890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4400"/>
            </a:pPr>
            <a:r>
              <a:rPr lang="en-US" sz="4400" dirty="0">
                <a:latin typeface="Calibri"/>
                <a:ea typeface="Calibri"/>
                <a:cs typeface="Calibri"/>
                <a:sym typeface="Calibri"/>
              </a:rPr>
              <a:t>Goal #3: An economy that works for all</a:t>
            </a:r>
            <a:endParaRPr dirty="0"/>
          </a:p>
        </p:txBody>
      </p:sp>
      <p:sp>
        <p:nvSpPr>
          <p:cNvPr id="165" name="Google Shape;165;p16"/>
          <p:cNvSpPr txBox="1">
            <a:spLocks noGrp="1"/>
          </p:cNvSpPr>
          <p:nvPr>
            <p:ph type="body" idx="1"/>
          </p:nvPr>
        </p:nvSpPr>
        <p:spPr>
          <a:xfrm>
            <a:off x="1730000" y="2090067"/>
            <a:ext cx="9385200" cy="3881700"/>
          </a:xfrm>
          <a:prstGeom prst="rect">
            <a:avLst/>
          </a:prstGeom>
          <a:noFill/>
          <a:ln>
            <a:noFill/>
          </a:ln>
        </p:spPr>
        <p:txBody>
          <a:bodyPr spcFirstLastPara="1" wrap="square" lIns="91425" tIns="45700" rIns="91425" bIns="45700" anchor="t" anchorCtr="0">
            <a:noAutofit/>
          </a:bodyPr>
          <a:lstStyle/>
          <a:p>
            <a:pPr marL="228600" indent="-228600">
              <a:lnSpc>
                <a:spcPct val="90000"/>
              </a:lnSpc>
              <a:spcBef>
                <a:spcPts val="1000"/>
              </a:spcBef>
              <a:buSzPts val="2800"/>
              <a:buFont typeface="Arial"/>
              <a:buChar char="•"/>
            </a:pPr>
            <a:r>
              <a:rPr lang="en-US" sz="3200" dirty="0">
                <a:latin typeface="Calibri" panose="020F0502020204030204" pitchFamily="34" charset="0"/>
                <a:cs typeface="Calibri" panose="020F0502020204030204" pitchFamily="34" charset="0"/>
              </a:rPr>
              <a:t>Promote </a:t>
            </a:r>
            <a:r>
              <a:rPr lang="en-US" sz="3200" b="1" dirty="0">
                <a:latin typeface="Calibri" panose="020F0502020204030204" pitchFamily="34" charset="0"/>
                <a:cs typeface="Calibri" panose="020F0502020204030204" pitchFamily="34" charset="0"/>
              </a:rPr>
              <a:t>rural economic development</a:t>
            </a:r>
            <a:r>
              <a:rPr lang="en-US" sz="3200" dirty="0">
                <a:latin typeface="Calibri" panose="020F0502020204030204" pitchFamily="34" charset="0"/>
                <a:cs typeface="Calibri" panose="020F0502020204030204" pitchFamily="34" charset="0"/>
              </a:rPr>
              <a:t>, including but not limited to broadband access.</a:t>
            </a:r>
          </a:p>
          <a:p>
            <a:pPr marL="228600" indent="-228600">
              <a:lnSpc>
                <a:spcPct val="90000"/>
              </a:lnSpc>
              <a:spcBef>
                <a:spcPts val="1000"/>
              </a:spcBef>
              <a:buSzPts val="2800"/>
              <a:buFont typeface="Arial"/>
              <a:buChar char="•"/>
            </a:pPr>
            <a:r>
              <a:rPr lang="en-US" sz="3200" dirty="0">
                <a:latin typeface="Calibri" panose="020F0502020204030204" pitchFamily="34" charset="0"/>
                <a:cs typeface="Calibri" panose="020F0502020204030204" pitchFamily="34" charset="0"/>
              </a:rPr>
              <a:t>Rural economic development and local air quality programs get about 10% of the carbon tax revenue.</a:t>
            </a:r>
          </a:p>
          <a:p>
            <a:pPr marL="228600" indent="-228600">
              <a:lnSpc>
                <a:spcPct val="90000"/>
              </a:lnSpc>
              <a:spcBef>
                <a:spcPts val="1000"/>
              </a:spcBef>
              <a:buSzPts val="2800"/>
              <a:buFont typeface="Arial"/>
              <a:buChar char="•"/>
            </a:pPr>
            <a:r>
              <a:rPr lang="en-US" sz="3200" dirty="0">
                <a:latin typeface="Calibri" panose="020F0502020204030204" pitchFamily="34" charset="0"/>
                <a:cs typeface="Calibri" panose="020F0502020204030204" pitchFamily="34" charset="0"/>
              </a:rPr>
              <a:t>The remaining 90% goes to </a:t>
            </a:r>
            <a:r>
              <a:rPr lang="en-US" sz="3200" b="1" dirty="0">
                <a:latin typeface="Calibri" panose="020F0502020204030204" pitchFamily="34" charset="0"/>
                <a:cs typeface="Calibri" panose="020F0502020204030204" pitchFamily="34" charset="0"/>
              </a:rPr>
              <a:t>tax cuts </a:t>
            </a:r>
            <a:r>
              <a:rPr lang="en-US" sz="3200" dirty="0">
                <a:latin typeface="Calibri" panose="020F0502020204030204" pitchFamily="34" charset="0"/>
                <a:cs typeface="Calibri" panose="020F0502020204030204" pitchFamily="34" charset="0"/>
              </a:rPr>
              <a:t>that will benefit households and businesses across the state, especially </a:t>
            </a:r>
            <a:r>
              <a:rPr lang="en-US" sz="3200" b="1" dirty="0">
                <a:latin typeface="Calibri" panose="020F0502020204030204" pitchFamily="34" charset="0"/>
                <a:cs typeface="Calibri" panose="020F0502020204030204" pitchFamily="34" charset="0"/>
              </a:rPr>
              <a:t>low-income families</a:t>
            </a:r>
            <a:r>
              <a:rPr lang="en-US" sz="3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4646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1730000" y="296400"/>
            <a:ext cx="9966000" cy="121890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4400"/>
            </a:pPr>
            <a:r>
              <a:rPr lang="en-US" sz="4400" dirty="0">
                <a:latin typeface="Calibri"/>
                <a:ea typeface="Calibri"/>
                <a:cs typeface="Calibri"/>
                <a:sym typeface="Calibri"/>
              </a:rPr>
              <a:t>Tax cuts in the bill (≈$450m per year)</a:t>
            </a:r>
            <a:endParaRPr dirty="0"/>
          </a:p>
        </p:txBody>
      </p:sp>
      <p:sp>
        <p:nvSpPr>
          <p:cNvPr id="165" name="Google Shape;165;p16"/>
          <p:cNvSpPr txBox="1">
            <a:spLocks noGrp="1"/>
          </p:cNvSpPr>
          <p:nvPr>
            <p:ph type="body" idx="1"/>
          </p:nvPr>
        </p:nvSpPr>
        <p:spPr>
          <a:xfrm>
            <a:off x="1730000" y="2090067"/>
            <a:ext cx="9385200" cy="3881700"/>
          </a:xfrm>
          <a:prstGeom prst="rect">
            <a:avLst/>
          </a:prstGeom>
          <a:noFill/>
          <a:ln>
            <a:noFill/>
          </a:ln>
        </p:spPr>
        <p:txBody>
          <a:bodyPr spcFirstLastPara="1" wrap="square" lIns="91425" tIns="45700" rIns="91425" bIns="45700" anchor="t" anchorCtr="0">
            <a:noAutofit/>
          </a:bodyPr>
          <a:lstStyle/>
          <a:p>
            <a:pPr marL="228600" indent="-228600">
              <a:lnSpc>
                <a:spcPct val="90000"/>
              </a:lnSpc>
              <a:spcBef>
                <a:spcPts val="1000"/>
              </a:spcBef>
              <a:buSzPts val="2800"/>
              <a:buFont typeface="Arial"/>
              <a:buChar char="•"/>
            </a:pPr>
            <a:r>
              <a:rPr lang="en-US" sz="3200" dirty="0">
                <a:latin typeface="Calibri" panose="020F0502020204030204" pitchFamily="34" charset="0"/>
                <a:ea typeface="Calibri"/>
                <a:cs typeface="Calibri" panose="020F0502020204030204" pitchFamily="34" charset="0"/>
                <a:sym typeface="Calibri"/>
              </a:rPr>
              <a:t>≈</a:t>
            </a:r>
            <a:r>
              <a:rPr lang="en-US" sz="3200" dirty="0">
                <a:latin typeface="Calibri" panose="020F0502020204030204" pitchFamily="34" charset="0"/>
                <a:cs typeface="Calibri" panose="020F0502020204030204" pitchFamily="34" charset="0"/>
              </a:rPr>
              <a:t>$140m: Eliminate state sales tax on food. </a:t>
            </a:r>
          </a:p>
          <a:p>
            <a:pPr marL="228600" indent="-228600">
              <a:lnSpc>
                <a:spcPct val="90000"/>
              </a:lnSpc>
              <a:spcBef>
                <a:spcPts val="1000"/>
              </a:spcBef>
              <a:buSzPts val="2800"/>
              <a:buFont typeface="Arial"/>
              <a:buChar char="•"/>
            </a:pPr>
            <a:r>
              <a:rPr lang="en-US" sz="3200" dirty="0">
                <a:latin typeface="Calibri" panose="020F0502020204030204" pitchFamily="34" charset="0"/>
                <a:ea typeface="Calibri"/>
                <a:cs typeface="Calibri" panose="020F0502020204030204" pitchFamily="34" charset="0"/>
                <a:sym typeface="Calibri"/>
              </a:rPr>
              <a:t>≈</a:t>
            </a:r>
            <a:r>
              <a:rPr lang="en-US" sz="3200" dirty="0">
                <a:latin typeface="Calibri" panose="020F0502020204030204" pitchFamily="34" charset="0"/>
                <a:cs typeface="Calibri" panose="020F0502020204030204" pitchFamily="34" charset="0"/>
              </a:rPr>
              <a:t>$70m: Eliminate state sales taxes on electricity and home heating fuels.</a:t>
            </a:r>
          </a:p>
          <a:p>
            <a:pPr marL="228600" indent="-228600">
              <a:lnSpc>
                <a:spcPct val="90000"/>
              </a:lnSpc>
              <a:spcBef>
                <a:spcPts val="1000"/>
              </a:spcBef>
              <a:buSzPts val="2800"/>
              <a:buFont typeface="Arial"/>
              <a:buChar char="•"/>
            </a:pPr>
            <a:r>
              <a:rPr lang="en-US" sz="3200" dirty="0">
                <a:latin typeface="Calibri" panose="020F0502020204030204" pitchFamily="34" charset="0"/>
                <a:ea typeface="Calibri"/>
                <a:cs typeface="Calibri" panose="020F0502020204030204" pitchFamily="34" charset="0"/>
                <a:sym typeface="Calibri"/>
              </a:rPr>
              <a:t>≈</a:t>
            </a:r>
            <a:r>
              <a:rPr lang="en-US" sz="3200" dirty="0">
                <a:latin typeface="Calibri" panose="020F0502020204030204" pitchFamily="34" charset="0"/>
                <a:cs typeface="Calibri" panose="020F0502020204030204" pitchFamily="34" charset="0"/>
              </a:rPr>
              <a:t>$60m: 10% match of the federal EITC (up to $600 a year for 200,000 low-income working families).</a:t>
            </a:r>
          </a:p>
          <a:p>
            <a:pPr marL="228600" indent="-228600">
              <a:lnSpc>
                <a:spcPct val="90000"/>
              </a:lnSpc>
              <a:spcBef>
                <a:spcPts val="1000"/>
              </a:spcBef>
              <a:buSzPts val="2800"/>
              <a:buFont typeface="Arial"/>
              <a:buChar char="•"/>
            </a:pPr>
            <a:r>
              <a:rPr lang="en-US" sz="3200" dirty="0">
                <a:latin typeface="Calibri" panose="020F0502020204030204" pitchFamily="34" charset="0"/>
                <a:ea typeface="Calibri"/>
                <a:cs typeface="Calibri" panose="020F0502020204030204" pitchFamily="34" charset="0"/>
                <a:sym typeface="Calibri"/>
              </a:rPr>
              <a:t>≈</a:t>
            </a:r>
            <a:r>
              <a:rPr lang="en-US" sz="3200" dirty="0">
                <a:latin typeface="Calibri" panose="020F0502020204030204" pitchFamily="34" charset="0"/>
                <a:cs typeface="Calibri" panose="020F0502020204030204" pitchFamily="34" charset="0"/>
              </a:rPr>
              <a:t>$60m: Extend and expand Retirement Tax Credit.</a:t>
            </a:r>
          </a:p>
          <a:p>
            <a:pPr marL="228600" indent="-228600">
              <a:lnSpc>
                <a:spcPct val="90000"/>
              </a:lnSpc>
              <a:spcBef>
                <a:spcPts val="1000"/>
              </a:spcBef>
              <a:buSzPts val="2800"/>
              <a:buFont typeface="Arial"/>
              <a:buChar char="•"/>
            </a:pPr>
            <a:r>
              <a:rPr lang="en-US" sz="3200" dirty="0">
                <a:latin typeface="Calibri" panose="020F0502020204030204" pitchFamily="34" charset="0"/>
                <a:ea typeface="Calibri"/>
                <a:cs typeface="Calibri" panose="020F0502020204030204" pitchFamily="34" charset="0"/>
                <a:sym typeface="Calibri"/>
              </a:rPr>
              <a:t>≈</a:t>
            </a:r>
            <a:r>
              <a:rPr lang="en-US" sz="3200" dirty="0">
                <a:latin typeface="Calibri" panose="020F0502020204030204" pitchFamily="34" charset="0"/>
                <a:cs typeface="Calibri" panose="020F0502020204030204" pitchFamily="34" charset="0"/>
              </a:rPr>
              <a:t>$100m: Reduce taxes on EITE businesses. </a:t>
            </a:r>
          </a:p>
        </p:txBody>
      </p:sp>
    </p:spTree>
    <p:extLst>
      <p:ext uri="{BB962C8B-B14F-4D97-AF65-F5344CB8AC3E}">
        <p14:creationId xmlns:p14="http://schemas.microsoft.com/office/powerpoint/2010/main" val="65251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3"/>
        <p:cNvGrpSpPr/>
        <p:nvPr/>
      </p:nvGrpSpPr>
      <p:grpSpPr>
        <a:xfrm>
          <a:off x="0" y="0"/>
          <a:ext cx="0" cy="0"/>
          <a:chOff x="0" y="0"/>
          <a:chExt cx="0" cy="0"/>
        </a:xfrm>
      </p:grpSpPr>
      <p:sp>
        <p:nvSpPr>
          <p:cNvPr id="164" name="Google Shape;164;p16"/>
          <p:cNvSpPr txBox="1">
            <a:spLocks noGrp="1"/>
          </p:cNvSpPr>
          <p:nvPr>
            <p:ph type="title"/>
          </p:nvPr>
        </p:nvSpPr>
        <p:spPr>
          <a:xfrm>
            <a:off x="1730000" y="296400"/>
            <a:ext cx="9966000" cy="1218900"/>
          </a:xfrm>
          <a:prstGeom prst="rect">
            <a:avLst/>
          </a:prstGeom>
          <a:noFill/>
          <a:ln>
            <a:noFill/>
          </a:ln>
        </p:spPr>
        <p:txBody>
          <a:bodyPr spcFirstLastPara="1" wrap="square" lIns="91425" tIns="45700" rIns="91425" bIns="45700" anchor="ctr" anchorCtr="0">
            <a:noAutofit/>
          </a:bodyPr>
          <a:lstStyle/>
          <a:p>
            <a:pPr lvl="0">
              <a:lnSpc>
                <a:spcPct val="90000"/>
              </a:lnSpc>
              <a:buClr>
                <a:schemeClr val="dk1"/>
              </a:buClr>
              <a:buSzPts val="4400"/>
            </a:pPr>
            <a:r>
              <a:rPr lang="en-US" sz="4400" dirty="0">
                <a:latin typeface="Calibri"/>
                <a:ea typeface="Calibri"/>
                <a:cs typeface="Calibri"/>
                <a:sym typeface="Calibri"/>
              </a:rPr>
              <a:t>Please join us!</a:t>
            </a:r>
            <a:endParaRPr dirty="0"/>
          </a:p>
        </p:txBody>
      </p:sp>
      <p:sp>
        <p:nvSpPr>
          <p:cNvPr id="165" name="Google Shape;165;p16"/>
          <p:cNvSpPr txBox="1">
            <a:spLocks noGrp="1"/>
          </p:cNvSpPr>
          <p:nvPr>
            <p:ph type="body" idx="1"/>
          </p:nvPr>
        </p:nvSpPr>
        <p:spPr>
          <a:xfrm>
            <a:off x="1730000" y="2090067"/>
            <a:ext cx="9385200" cy="3881700"/>
          </a:xfrm>
          <a:prstGeom prst="rect">
            <a:avLst/>
          </a:prstGeom>
          <a:noFill/>
          <a:ln>
            <a:noFill/>
          </a:ln>
        </p:spPr>
        <p:txBody>
          <a:bodyPr spcFirstLastPara="1" wrap="square" lIns="91425" tIns="45700" rIns="91425" bIns="45700" anchor="t" anchorCtr="0">
            <a:noAutofit/>
          </a:bodyPr>
          <a:lstStyle/>
          <a:p>
            <a:pPr marL="228600" indent="-228600">
              <a:lnSpc>
                <a:spcPct val="90000"/>
              </a:lnSpc>
              <a:spcBef>
                <a:spcPts val="1000"/>
              </a:spcBef>
              <a:buSzPts val="2800"/>
              <a:buFont typeface="Arial"/>
              <a:buChar char="•"/>
            </a:pPr>
            <a:r>
              <a:rPr lang="en-US" sz="3200" dirty="0">
                <a:latin typeface="Calibri"/>
                <a:ea typeface="Calibri"/>
                <a:cs typeface="Calibri"/>
                <a:sym typeface="Calibri"/>
              </a:rPr>
              <a:t>A modest carbon tax: $10 per ton CO</a:t>
            </a:r>
            <a:r>
              <a:rPr lang="en-US" sz="3200" baseline="-25000" dirty="0">
                <a:latin typeface="Calibri"/>
                <a:ea typeface="Calibri"/>
                <a:cs typeface="Calibri"/>
                <a:sym typeface="Calibri"/>
              </a:rPr>
              <a:t>2</a:t>
            </a:r>
            <a:r>
              <a:rPr lang="en-US" sz="3200" dirty="0">
                <a:latin typeface="Calibri"/>
                <a:ea typeface="Calibri"/>
                <a:cs typeface="Calibri"/>
                <a:sym typeface="Calibri"/>
              </a:rPr>
              <a:t>.</a:t>
            </a:r>
          </a:p>
          <a:p>
            <a:pPr marL="228600" indent="-228600">
              <a:lnSpc>
                <a:spcPct val="90000"/>
              </a:lnSpc>
              <a:spcBef>
                <a:spcPts val="1000"/>
              </a:spcBef>
              <a:buSzPts val="2800"/>
              <a:buFont typeface="Arial"/>
              <a:buChar char="•"/>
            </a:pPr>
            <a:r>
              <a:rPr lang="en-US" sz="3200" dirty="0">
                <a:latin typeface="Calibri"/>
                <a:cs typeface="Calibri"/>
                <a:sym typeface="Calibri"/>
              </a:rPr>
              <a:t>10% of the revenue goes to </a:t>
            </a:r>
            <a:r>
              <a:rPr lang="en-US" sz="3200" b="1" dirty="0">
                <a:latin typeface="Calibri"/>
                <a:cs typeface="Calibri"/>
                <a:sym typeface="Calibri"/>
              </a:rPr>
              <a:t>improve local air quality </a:t>
            </a:r>
            <a:r>
              <a:rPr lang="en-US" sz="3200" dirty="0">
                <a:latin typeface="Calibri"/>
                <a:cs typeface="Calibri"/>
                <a:sym typeface="Calibri"/>
              </a:rPr>
              <a:t>and </a:t>
            </a:r>
            <a:r>
              <a:rPr lang="en-US" sz="3200" b="1" dirty="0">
                <a:latin typeface="Calibri"/>
                <a:cs typeface="Calibri"/>
                <a:sym typeface="Calibri"/>
              </a:rPr>
              <a:t>boost</a:t>
            </a:r>
            <a:r>
              <a:rPr lang="en-US" sz="3200" dirty="0">
                <a:latin typeface="Calibri"/>
                <a:cs typeface="Calibri"/>
                <a:sym typeface="Calibri"/>
              </a:rPr>
              <a:t> </a:t>
            </a:r>
            <a:r>
              <a:rPr lang="en-US" sz="3200" b="1" dirty="0">
                <a:latin typeface="Calibri"/>
                <a:cs typeface="Calibri"/>
                <a:sym typeface="Calibri"/>
              </a:rPr>
              <a:t>rural economic development</a:t>
            </a:r>
            <a:r>
              <a:rPr lang="en-US" sz="3200" dirty="0">
                <a:latin typeface="Calibri"/>
                <a:cs typeface="Calibri"/>
                <a:sym typeface="Calibri"/>
              </a:rPr>
              <a:t>. </a:t>
            </a:r>
          </a:p>
          <a:p>
            <a:pPr marL="228600" indent="-228600">
              <a:lnSpc>
                <a:spcPct val="90000"/>
              </a:lnSpc>
              <a:spcBef>
                <a:spcPts val="1000"/>
              </a:spcBef>
              <a:buSzPts val="2800"/>
              <a:buFont typeface="Arial"/>
              <a:buChar char="•"/>
            </a:pPr>
            <a:r>
              <a:rPr lang="en-US" sz="3200" dirty="0">
                <a:latin typeface="Calibri"/>
                <a:cs typeface="Calibri"/>
                <a:sym typeface="Calibri"/>
              </a:rPr>
              <a:t>90% of the revenue goes to </a:t>
            </a:r>
            <a:r>
              <a:rPr lang="en-US" sz="3200" b="1" dirty="0">
                <a:latin typeface="Calibri"/>
                <a:cs typeface="Calibri"/>
                <a:sym typeface="Calibri"/>
              </a:rPr>
              <a:t>cut existing taxes</a:t>
            </a:r>
            <a:r>
              <a:rPr lang="en-US" sz="3200" dirty="0">
                <a:latin typeface="Calibri"/>
                <a:cs typeface="Calibri"/>
                <a:sym typeface="Calibri"/>
              </a:rPr>
              <a:t>, e.g., eliminate the state sales tax on food. </a:t>
            </a:r>
          </a:p>
          <a:p>
            <a:pPr marL="228600" indent="-228600">
              <a:lnSpc>
                <a:spcPct val="90000"/>
              </a:lnSpc>
              <a:spcBef>
                <a:spcPts val="1000"/>
              </a:spcBef>
              <a:buSzPts val="2800"/>
              <a:buFont typeface="Arial"/>
              <a:buChar char="•"/>
            </a:pPr>
            <a:r>
              <a:rPr lang="en-US" sz="3200" dirty="0">
                <a:latin typeface="Calibri" panose="020F0502020204030204" pitchFamily="34" charset="0"/>
                <a:ea typeface="Calibri"/>
                <a:cs typeface="Calibri" panose="020F0502020204030204" pitchFamily="34" charset="0"/>
                <a:sym typeface="Calibri"/>
              </a:rPr>
              <a:t>HB403 was sponsored in 2018 by D and two R’s. Our focus now is on the </a:t>
            </a:r>
            <a:r>
              <a:rPr lang="en-US" sz="3200" b="1" dirty="0">
                <a:latin typeface="Calibri" panose="020F0502020204030204" pitchFamily="34" charset="0"/>
                <a:ea typeface="Calibri"/>
                <a:cs typeface="Calibri" panose="020F0502020204030204" pitchFamily="34" charset="0"/>
                <a:sym typeface="Calibri"/>
              </a:rPr>
              <a:t>2019 legislature</a:t>
            </a:r>
            <a:r>
              <a:rPr lang="en-US" sz="3200" dirty="0">
                <a:latin typeface="Calibri" panose="020F0502020204030204" pitchFamily="34" charset="0"/>
                <a:ea typeface="Calibri"/>
                <a:cs typeface="Calibri" panose="020F0502020204030204" pitchFamily="34" charset="0"/>
                <a:sym typeface="Calibri"/>
              </a:rPr>
              <a:t>. </a:t>
            </a:r>
            <a:endParaRPr lang="en-US" sz="3200" dirty="0"/>
          </a:p>
        </p:txBody>
      </p:sp>
    </p:spTree>
    <p:extLst>
      <p:ext uri="{BB962C8B-B14F-4D97-AF65-F5344CB8AC3E}">
        <p14:creationId xmlns:p14="http://schemas.microsoft.com/office/powerpoint/2010/main" val="91128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8"/>
        <p:cNvGrpSpPr/>
        <p:nvPr/>
      </p:nvGrpSpPr>
      <p:grpSpPr>
        <a:xfrm>
          <a:off x="0" y="0"/>
          <a:ext cx="0" cy="0"/>
          <a:chOff x="0" y="0"/>
          <a:chExt cx="0" cy="0"/>
        </a:xfrm>
      </p:grpSpPr>
      <p:sp>
        <p:nvSpPr>
          <p:cNvPr id="149" name="Google Shape;149;p14"/>
          <p:cNvSpPr txBox="1">
            <a:spLocks noGrp="1"/>
          </p:cNvSpPr>
          <p:nvPr>
            <p:ph type="ctrTitle"/>
          </p:nvPr>
        </p:nvSpPr>
        <p:spPr>
          <a:xfrm>
            <a:off x="4027550" y="1494925"/>
            <a:ext cx="8164500" cy="21051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b="1" dirty="0">
                <a:latin typeface="Lato"/>
                <a:ea typeface="Lato"/>
                <a:cs typeface="Lato"/>
                <a:sym typeface="Lato"/>
              </a:rPr>
              <a:t>Market-based action on climate and air pollution</a:t>
            </a:r>
            <a:endParaRPr b="1" dirty="0">
              <a:latin typeface="Lato"/>
              <a:ea typeface="Lato"/>
              <a:cs typeface="Lato"/>
              <a:sym typeface="Lato"/>
            </a:endParaRPr>
          </a:p>
        </p:txBody>
      </p:sp>
      <p:sp>
        <p:nvSpPr>
          <p:cNvPr id="150" name="Google Shape;150;p14"/>
          <p:cNvSpPr txBox="1">
            <a:spLocks noGrp="1"/>
          </p:cNvSpPr>
          <p:nvPr>
            <p:ph type="subTitle" idx="1"/>
          </p:nvPr>
        </p:nvSpPr>
        <p:spPr>
          <a:xfrm>
            <a:off x="6793590" y="4362727"/>
            <a:ext cx="4627500" cy="674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Arial"/>
              <a:buNone/>
            </a:pPr>
            <a:r>
              <a:rPr lang="en-US" sz="3200" b="0" i="0" u="none" strike="noStrike" cap="none" dirty="0">
                <a:latin typeface="Calibri"/>
                <a:ea typeface="Calibri"/>
                <a:cs typeface="Calibri"/>
                <a:sym typeface="Calibri"/>
              </a:rPr>
              <a:t>Yoram Bauman and Tom Moyer, Climate Utah</a:t>
            </a:r>
            <a:endParaRPr dirty="0"/>
          </a:p>
          <a:p>
            <a:pPr marL="0" marR="0" lvl="0" indent="0" algn="ctr" rtl="0">
              <a:lnSpc>
                <a:spcPct val="90000"/>
              </a:lnSpc>
              <a:spcBef>
                <a:spcPts val="1000"/>
              </a:spcBef>
              <a:spcAft>
                <a:spcPts val="0"/>
              </a:spcAft>
              <a:buClr>
                <a:schemeClr val="dk1"/>
              </a:buClr>
              <a:buSzPts val="3200"/>
              <a:buFont typeface="Arial"/>
              <a:buNone/>
            </a:pPr>
            <a:r>
              <a:rPr lang="en-US" sz="3200" b="0" i="0" u="sng" strike="noStrike" cap="none" dirty="0">
                <a:latin typeface="Calibri"/>
                <a:ea typeface="Calibri"/>
                <a:cs typeface="Calibri"/>
                <a:sym typeface="Calibri"/>
                <a:hlinkClick r:id="rId3"/>
              </a:rPr>
              <a:t>www.climateutah.com</a:t>
            </a:r>
            <a:r>
              <a:rPr lang="en-US" sz="3200" b="0" i="0" u="none" strike="noStrike" cap="none" dirty="0">
                <a:latin typeface="Calibri"/>
                <a:ea typeface="Calibri"/>
                <a:cs typeface="Calibri"/>
                <a:sym typeface="Calibri"/>
              </a:rPr>
              <a:t> </a:t>
            </a:r>
            <a:endParaRPr dirty="0"/>
          </a:p>
        </p:txBody>
      </p:sp>
      <p:grpSp>
        <p:nvGrpSpPr>
          <p:cNvPr id="151" name="Google Shape;151;p14"/>
          <p:cNvGrpSpPr/>
          <p:nvPr/>
        </p:nvGrpSpPr>
        <p:grpSpPr>
          <a:xfrm>
            <a:off x="4674354" y="3676107"/>
            <a:ext cx="6858181" cy="370695"/>
            <a:chOff x="5207800" y="3676225"/>
            <a:chExt cx="6172425" cy="325800"/>
          </a:xfrm>
        </p:grpSpPr>
        <p:sp>
          <p:nvSpPr>
            <p:cNvPr id="152" name="Google Shape;152;p14"/>
            <p:cNvSpPr/>
            <p:nvPr/>
          </p:nvSpPr>
          <p:spPr>
            <a:xfrm>
              <a:off x="5208025" y="3676225"/>
              <a:ext cx="6172200" cy="325800"/>
            </a:xfrm>
            <a:prstGeom prst="diagStripe">
              <a:avLst>
                <a:gd name="adj"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4"/>
            <p:cNvSpPr/>
            <p:nvPr/>
          </p:nvSpPr>
          <p:spPr>
            <a:xfrm rot="10800000" flipH="1">
              <a:off x="5207800" y="3676550"/>
              <a:ext cx="3026100" cy="156300"/>
            </a:xfrm>
            <a:prstGeom prst="rtTriangle">
              <a:avLst/>
            </a:prstGeom>
            <a:solidFill>
              <a:srgbClr val="5FDC0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703021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FBA7F9-EDD2-46E2-9037-83D9991B1262}"/>
              </a:ext>
            </a:extLst>
          </p:cNvPr>
          <p:cNvSpPr/>
          <p:nvPr/>
        </p:nvSpPr>
        <p:spPr>
          <a:xfrm>
            <a:off x="581891" y="19035"/>
            <a:ext cx="11028218" cy="769441"/>
          </a:xfrm>
          <a:prstGeom prst="rect">
            <a:avLst/>
          </a:prstGeom>
        </p:spPr>
        <p:txBody>
          <a:bodyPr wrap="square">
            <a:spAutoFit/>
          </a:bodyPr>
          <a:lstStyle/>
          <a:p>
            <a:pPr marL="457200" marR="0" algn="ctr">
              <a:spcBef>
                <a:spcPts val="0"/>
              </a:spcBef>
              <a:spcAft>
                <a:spcPts val="0"/>
              </a:spcAft>
              <a:tabLst>
                <a:tab pos="3200400" algn="l"/>
                <a:tab pos="4572000" algn="l"/>
              </a:tabLst>
            </a:pPr>
            <a:r>
              <a:rPr lang="en-US" sz="4400" dirty="0">
                <a:solidFill>
                  <a:schemeClr val="bg1"/>
                </a:solidFill>
                <a:latin typeface="Times New Roman" panose="02020603050405020304" pitchFamily="18" charset="0"/>
                <a:ea typeface="Calibri" panose="020F0502020204030204" pitchFamily="34" charset="0"/>
              </a:rPr>
              <a:t>State Legislation </a:t>
            </a:r>
          </a:p>
        </p:txBody>
      </p:sp>
      <p:sp>
        <p:nvSpPr>
          <p:cNvPr id="2" name="TextBox 1">
            <a:extLst>
              <a:ext uri="{FF2B5EF4-FFF2-40B4-BE49-F238E27FC236}">
                <a16:creationId xmlns:a16="http://schemas.microsoft.com/office/drawing/2014/main" id="{91C7676D-1185-4C40-A743-3843E678DF78}"/>
              </a:ext>
            </a:extLst>
          </p:cNvPr>
          <p:cNvSpPr txBox="1"/>
          <p:nvPr/>
        </p:nvSpPr>
        <p:spPr>
          <a:xfrm>
            <a:off x="973394" y="884887"/>
            <a:ext cx="9946954" cy="5816977"/>
          </a:xfrm>
          <a:prstGeom prst="rect">
            <a:avLst/>
          </a:prstGeom>
          <a:noFill/>
        </p:spPr>
        <p:txBody>
          <a:bodyPr wrap="none" rtlCol="0">
            <a:spAutoFit/>
          </a:bodyPr>
          <a:lstStyle/>
          <a:p>
            <a:pPr marL="0" lvl="1">
              <a:spcBef>
                <a:spcPts val="1200"/>
              </a:spcBef>
            </a:pPr>
            <a:r>
              <a:rPr lang="en-US" sz="3200" dirty="0">
                <a:solidFill>
                  <a:schemeClr val="bg1"/>
                </a:solidFill>
                <a:latin typeface="Times New Roman" panose="02020603050405020304" pitchFamily="18" charset="0"/>
                <a:cs typeface="Times New Roman" panose="02020603050405020304" pitchFamily="18" charset="0"/>
              </a:rPr>
              <a:t>Tom Moyer</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Robotics engineer and climate activist</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CCL’s state coordinator and leader of Climate Utah</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A driving force behind the 2018 Utah Resolution on Emissions Reduction</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Concentrating on the tax modification bill.</a:t>
            </a:r>
          </a:p>
          <a:p>
            <a:pPr marL="0" lvl="1"/>
            <a:endParaRPr lang="en-US" sz="2000" dirty="0">
              <a:solidFill>
                <a:schemeClr val="bg1"/>
              </a:solidFill>
              <a:latin typeface="Times New Roman" panose="02020603050405020304" pitchFamily="18" charset="0"/>
              <a:cs typeface="Times New Roman" panose="02020603050405020304" pitchFamily="18" charset="0"/>
            </a:endParaRPr>
          </a:p>
          <a:p>
            <a:pPr marL="0" lvl="1"/>
            <a:endParaRPr lang="en-US" sz="20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The resolution’s history</a:t>
            </a:r>
          </a:p>
          <a:p>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The process for this bill, where we are in it, what’s next</a:t>
            </a:r>
          </a:p>
          <a:p>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What our state representatives and their constituents can do</a:t>
            </a:r>
          </a:p>
          <a:p>
            <a:r>
              <a:rPr lang="en-US" sz="20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80501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 name="Title 1">
            <a:extLst>
              <a:ext uri="{FF2B5EF4-FFF2-40B4-BE49-F238E27FC236}">
                <a16:creationId xmlns:a16="http://schemas.microsoft.com/office/drawing/2014/main" id="{93AF1DFF-2EAF-4F18-A7AE-F8A32C0D3BE5}"/>
              </a:ext>
            </a:extLst>
          </p:cNvPr>
          <p:cNvSpPr txBox="1">
            <a:spLocks/>
          </p:cNvSpPr>
          <p:nvPr/>
        </p:nvSpPr>
        <p:spPr>
          <a:xfrm>
            <a:off x="0" y="0"/>
            <a:ext cx="12192000" cy="1271015"/>
          </a:xfrm>
          <a:prstGeom prst="rect">
            <a:avLst/>
          </a:prstGeom>
          <a:solidFill>
            <a:srgbClr val="606062"/>
          </a:solidFill>
          <a:ln>
            <a:noFill/>
          </a:ln>
        </p:spPr>
        <p:txBody>
          <a:bodyPr spcFirstLastPara="1" wrap="square"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81C7"/>
              </a:buClr>
              <a:buSzPts val="5300"/>
              <a:buFont typeface="Ubuntu"/>
              <a:buNone/>
              <a:defRPr sz="5300" b="1" i="0" u="none" strike="noStrike" cap="none">
                <a:solidFill>
                  <a:srgbClr val="0081C7"/>
                </a:solidFill>
                <a:latin typeface="Ubuntu"/>
                <a:ea typeface="Ubuntu"/>
                <a:cs typeface="Ubuntu"/>
                <a:sym typeface="Ubuntu"/>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81C7"/>
              </a:buClr>
              <a:buSzPts val="5300"/>
              <a:buFont typeface="Ubuntu"/>
              <a:buNone/>
              <a:tabLst/>
              <a:defRPr/>
            </a:pPr>
            <a:r>
              <a:rPr kumimoji="0" lang="en-US" sz="3600" b="1" i="0" u="none" strike="noStrike" kern="0" cap="none" spc="0" normalizeH="0" baseline="0" noProof="0" dirty="0">
                <a:ln>
                  <a:noFill/>
                </a:ln>
                <a:solidFill>
                  <a:srgbClr val="FFFFFF"/>
                </a:solidFill>
                <a:effectLst/>
                <a:uLnTx/>
                <a:uFillTx/>
                <a:latin typeface="Ubuntu"/>
                <a:sym typeface="Ubuntu"/>
              </a:rPr>
              <a:t>Idaho governor: </a:t>
            </a:r>
          </a:p>
          <a:p>
            <a:pPr marL="0" marR="0" lvl="0" indent="0" algn="ctr" defTabSz="914400" rtl="0" eaLnBrk="1" fontAlgn="auto" latinLnBrk="0" hangingPunct="1">
              <a:lnSpc>
                <a:spcPct val="100000"/>
              </a:lnSpc>
              <a:spcBef>
                <a:spcPts val="0"/>
              </a:spcBef>
              <a:spcAft>
                <a:spcPts val="0"/>
              </a:spcAft>
              <a:buClr>
                <a:srgbClr val="0081C7"/>
              </a:buClr>
              <a:buSzPts val="5300"/>
              <a:buFont typeface="Ubuntu"/>
              <a:buNone/>
              <a:tabLst/>
              <a:defRPr/>
            </a:pPr>
            <a:r>
              <a:rPr kumimoji="0" lang="en-US" sz="3600" b="1" i="0" u="none" strike="noStrike" kern="0" cap="none" spc="0" normalizeH="0" baseline="0" noProof="0" dirty="0">
                <a:ln>
                  <a:noFill/>
                </a:ln>
                <a:solidFill>
                  <a:srgbClr val="FFFFFF"/>
                </a:solidFill>
                <a:effectLst/>
                <a:uLnTx/>
                <a:uFillTx/>
                <a:latin typeface="Ubuntu"/>
                <a:sym typeface="Ubuntu"/>
              </a:rPr>
              <a:t>Climate change is real, and it must be reversed</a:t>
            </a:r>
          </a:p>
        </p:txBody>
      </p:sp>
      <p:pic>
        <p:nvPicPr>
          <p:cNvPr id="4" name="Picture 3">
            <a:extLst>
              <a:ext uri="{FF2B5EF4-FFF2-40B4-BE49-F238E27FC236}">
                <a16:creationId xmlns:a16="http://schemas.microsoft.com/office/drawing/2014/main" id="{5AB45B1B-2AB4-433D-B6B8-15D88D5B1240}"/>
              </a:ext>
            </a:extLst>
          </p:cNvPr>
          <p:cNvPicPr>
            <a:picLocks noChangeAspect="1"/>
          </p:cNvPicPr>
          <p:nvPr/>
        </p:nvPicPr>
        <p:blipFill>
          <a:blip r:embed="rId3"/>
          <a:stretch>
            <a:fillRect/>
          </a:stretch>
        </p:blipFill>
        <p:spPr>
          <a:xfrm>
            <a:off x="1921847" y="1271015"/>
            <a:ext cx="8463125" cy="5586985"/>
          </a:xfrm>
          <a:prstGeom prst="rect">
            <a:avLst/>
          </a:prstGeom>
        </p:spPr>
      </p:pic>
    </p:spTree>
    <p:extLst>
      <p:ext uri="{BB962C8B-B14F-4D97-AF65-F5344CB8AC3E}">
        <p14:creationId xmlns:p14="http://schemas.microsoft.com/office/powerpoint/2010/main" val="3286160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istory is Made — _The Economists' Statement on Carbon Dividends_">
            <a:hlinkClick r:id="" action="ppaction://media"/>
            <a:extLst>
              <a:ext uri="{FF2B5EF4-FFF2-40B4-BE49-F238E27FC236}">
                <a16:creationId xmlns:a16="http://schemas.microsoft.com/office/drawing/2014/main" id="{B48A2EE1-FE65-43F6-AF41-2733F3B01A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775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88"/>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5300"/>
              <a:buNone/>
            </a:pPr>
            <a:r>
              <a:rPr lang="en-US" dirty="0"/>
              <a:t>Who is Climate Utah?</a:t>
            </a:r>
            <a:endParaRPr dirty="0"/>
          </a:p>
        </p:txBody>
      </p:sp>
      <p:sp>
        <p:nvSpPr>
          <p:cNvPr id="473" name="Google Shape;473;p88"/>
          <p:cNvSpPr txBox="1">
            <a:spLocks noGrp="1"/>
          </p:cNvSpPr>
          <p:nvPr>
            <p:ph type="body" idx="1"/>
          </p:nvPr>
        </p:nvSpPr>
        <p:spPr>
          <a:xfrm>
            <a:off x="110300" y="1739400"/>
            <a:ext cx="6076500" cy="4560000"/>
          </a:xfrm>
          <a:prstGeom prst="rect">
            <a:avLst/>
          </a:prstGeom>
          <a:noFill/>
          <a:ln>
            <a:noFill/>
          </a:ln>
        </p:spPr>
        <p:txBody>
          <a:bodyPr spcFirstLastPara="1" wrap="square" lIns="121900" tIns="121900" rIns="121900" bIns="121900" anchor="t" anchorCtr="0">
            <a:noAutofit/>
          </a:bodyPr>
          <a:lstStyle/>
          <a:p>
            <a:pPr marL="609600" lvl="0" indent="-508000" algn="l" rtl="0">
              <a:lnSpc>
                <a:spcPct val="115000"/>
              </a:lnSpc>
              <a:spcBef>
                <a:spcPts val="0"/>
              </a:spcBef>
              <a:spcAft>
                <a:spcPts val="0"/>
              </a:spcAft>
              <a:buSzPts val="3200"/>
              <a:buChar char="●"/>
            </a:pPr>
            <a:r>
              <a:rPr lang="en-US" dirty="0"/>
              <a:t>Volunteer-driven</a:t>
            </a:r>
            <a:endParaRPr dirty="0"/>
          </a:p>
          <a:p>
            <a:pPr marL="609600" lvl="0" indent="-508000" algn="l" rtl="0">
              <a:lnSpc>
                <a:spcPct val="115000"/>
              </a:lnSpc>
              <a:spcBef>
                <a:spcPts val="0"/>
              </a:spcBef>
              <a:spcAft>
                <a:spcPts val="0"/>
              </a:spcAft>
              <a:buSzPts val="3200"/>
              <a:buChar char="●"/>
            </a:pPr>
            <a:r>
              <a:rPr lang="en-US" dirty="0"/>
              <a:t>49 out of 75 House districts</a:t>
            </a:r>
            <a:endParaRPr dirty="0"/>
          </a:p>
          <a:p>
            <a:pPr marL="609600" lvl="0" indent="-508000" algn="l" rtl="0">
              <a:lnSpc>
                <a:spcPct val="115000"/>
              </a:lnSpc>
              <a:spcBef>
                <a:spcPts val="0"/>
              </a:spcBef>
              <a:spcAft>
                <a:spcPts val="0"/>
              </a:spcAft>
              <a:buSzPts val="3200"/>
              <a:buChar char="●"/>
            </a:pPr>
            <a:r>
              <a:rPr lang="en-US" dirty="0"/>
              <a:t>28 out of 29 Senate districts</a:t>
            </a:r>
            <a:endParaRPr dirty="0"/>
          </a:p>
          <a:p>
            <a:pPr marL="609600" lvl="0" indent="-508000" algn="l" rtl="0">
              <a:lnSpc>
                <a:spcPct val="115000"/>
              </a:lnSpc>
              <a:spcBef>
                <a:spcPts val="0"/>
              </a:spcBef>
              <a:spcAft>
                <a:spcPts val="0"/>
              </a:spcAft>
              <a:buSzPts val="3200"/>
              <a:buChar char="●"/>
            </a:pPr>
            <a:r>
              <a:rPr lang="en-US" dirty="0"/>
              <a:t>Partnering with: League of Women Voters, Utah Citizens’ Council</a:t>
            </a:r>
            <a:endParaRPr dirty="0"/>
          </a:p>
        </p:txBody>
      </p:sp>
      <p:pic>
        <p:nvPicPr>
          <p:cNvPr id="3" name="Picture 2">
            <a:extLst>
              <a:ext uri="{FF2B5EF4-FFF2-40B4-BE49-F238E27FC236}">
                <a16:creationId xmlns:a16="http://schemas.microsoft.com/office/drawing/2014/main" id="{CC78A88B-FD18-432C-BD41-F7BB87DE1B1D}"/>
              </a:ext>
            </a:extLst>
          </p:cNvPr>
          <p:cNvPicPr>
            <a:picLocks noChangeAspect="1"/>
          </p:cNvPicPr>
          <p:nvPr/>
        </p:nvPicPr>
        <p:blipFill>
          <a:blip r:embed="rId3"/>
          <a:stretch>
            <a:fillRect/>
          </a:stretch>
        </p:blipFill>
        <p:spPr>
          <a:xfrm>
            <a:off x="415600" y="5486076"/>
            <a:ext cx="4977778" cy="939683"/>
          </a:xfrm>
          <a:prstGeom prst="rect">
            <a:avLst/>
          </a:prstGeom>
        </p:spPr>
      </p:pic>
      <p:pic>
        <p:nvPicPr>
          <p:cNvPr id="5" name="Picture 4">
            <a:extLst>
              <a:ext uri="{FF2B5EF4-FFF2-40B4-BE49-F238E27FC236}">
                <a16:creationId xmlns:a16="http://schemas.microsoft.com/office/drawing/2014/main" id="{8179447E-15E1-464B-A2C3-0EAD7CE9BEA6}"/>
              </a:ext>
            </a:extLst>
          </p:cNvPr>
          <p:cNvPicPr>
            <a:picLocks noChangeAspect="1"/>
          </p:cNvPicPr>
          <p:nvPr/>
        </p:nvPicPr>
        <p:blipFill>
          <a:blip r:embed="rId4"/>
          <a:stretch>
            <a:fillRect/>
          </a:stretch>
        </p:blipFill>
        <p:spPr>
          <a:xfrm>
            <a:off x="6158033" y="2100948"/>
            <a:ext cx="6033967" cy="4019400"/>
          </a:xfrm>
          <a:prstGeom prst="rect">
            <a:avLst/>
          </a:prstGeom>
        </p:spPr>
      </p:pic>
      <p:pic>
        <p:nvPicPr>
          <p:cNvPr id="6" name="Picture 5">
            <a:extLst>
              <a:ext uri="{FF2B5EF4-FFF2-40B4-BE49-F238E27FC236}">
                <a16:creationId xmlns:a16="http://schemas.microsoft.com/office/drawing/2014/main" id="{F0D694A1-8D72-41EC-B0B6-8ACC10B86075}"/>
              </a:ext>
            </a:extLst>
          </p:cNvPr>
          <p:cNvPicPr>
            <a:picLocks noChangeAspect="1"/>
          </p:cNvPicPr>
          <p:nvPr/>
        </p:nvPicPr>
        <p:blipFill>
          <a:blip r:embed="rId5"/>
          <a:stretch>
            <a:fillRect/>
          </a:stretch>
        </p:blipFill>
        <p:spPr>
          <a:xfrm>
            <a:off x="9709096" y="266442"/>
            <a:ext cx="1024218" cy="982127"/>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 name="Title 1">
            <a:extLst>
              <a:ext uri="{FF2B5EF4-FFF2-40B4-BE49-F238E27FC236}">
                <a16:creationId xmlns:a16="http://schemas.microsoft.com/office/drawing/2014/main" id="{93AF1DFF-2EAF-4F18-A7AE-F8A32C0D3BE5}"/>
              </a:ext>
            </a:extLst>
          </p:cNvPr>
          <p:cNvSpPr txBox="1">
            <a:spLocks/>
          </p:cNvSpPr>
          <p:nvPr/>
        </p:nvSpPr>
        <p:spPr>
          <a:xfrm>
            <a:off x="0" y="0"/>
            <a:ext cx="12192000" cy="1271015"/>
          </a:xfrm>
          <a:prstGeom prst="rect">
            <a:avLst/>
          </a:prstGeom>
          <a:solidFill>
            <a:srgbClr val="606062"/>
          </a:solidFill>
          <a:ln>
            <a:noFill/>
          </a:ln>
        </p:spPr>
        <p:txBody>
          <a:bodyPr spcFirstLastPara="1" wrap="square"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81C7"/>
              </a:buClr>
              <a:buSzPts val="5300"/>
              <a:buFont typeface="Ubuntu"/>
              <a:buNone/>
              <a:defRPr sz="5300" b="1" i="0" u="none" strike="noStrike" cap="none">
                <a:solidFill>
                  <a:srgbClr val="0081C7"/>
                </a:solidFill>
                <a:latin typeface="Ubuntu"/>
                <a:ea typeface="Ubuntu"/>
                <a:cs typeface="Ubuntu"/>
                <a:sym typeface="Ubuntu"/>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1100"/>
              </a:spcBef>
              <a:spcAft>
                <a:spcPts val="0"/>
              </a:spcAft>
              <a:buClr>
                <a:srgbClr val="0081C7"/>
              </a:buClr>
              <a:buSzPts val="5300"/>
              <a:buFont typeface="Ubuntu"/>
              <a:buNone/>
              <a:tabLst/>
              <a:defRPr/>
            </a:pPr>
            <a:r>
              <a:rPr kumimoji="0" lang="en-US" altLang="en-US" sz="3600" b="1" i="0" u="none" strike="noStrike" kern="0" cap="none" spc="0" normalizeH="0" baseline="0" noProof="0" dirty="0">
                <a:ln>
                  <a:noFill/>
                </a:ln>
                <a:solidFill>
                  <a:srgbClr val="FFFFFF"/>
                </a:solidFill>
                <a:effectLst/>
                <a:uLnTx/>
                <a:uFillTx/>
                <a:latin typeface="Ubuntu" panose="020B0604020202020204" charset="0"/>
                <a:sym typeface="Ubuntu"/>
              </a:rPr>
              <a:t>Utah Passes Environmental Stewardship Resolution</a:t>
            </a:r>
          </a:p>
        </p:txBody>
      </p:sp>
      <p:pic>
        <p:nvPicPr>
          <p:cNvPr id="9" name="Picture 2">
            <a:extLst>
              <a:ext uri="{FF2B5EF4-FFF2-40B4-BE49-F238E27FC236}">
                <a16:creationId xmlns:a16="http://schemas.microsoft.com/office/drawing/2014/main" id="{FC334D73-2A65-46F3-AAFC-BA6BA818C68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34766" y="1271014"/>
            <a:ext cx="7449313" cy="558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421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 name="Title 1">
            <a:extLst>
              <a:ext uri="{FF2B5EF4-FFF2-40B4-BE49-F238E27FC236}">
                <a16:creationId xmlns:a16="http://schemas.microsoft.com/office/drawing/2014/main" id="{93AF1DFF-2EAF-4F18-A7AE-F8A32C0D3BE5}"/>
              </a:ext>
            </a:extLst>
          </p:cNvPr>
          <p:cNvSpPr txBox="1">
            <a:spLocks/>
          </p:cNvSpPr>
          <p:nvPr/>
        </p:nvSpPr>
        <p:spPr>
          <a:xfrm>
            <a:off x="0" y="0"/>
            <a:ext cx="12192000" cy="1271015"/>
          </a:xfrm>
          <a:prstGeom prst="rect">
            <a:avLst/>
          </a:prstGeom>
          <a:solidFill>
            <a:srgbClr val="606062"/>
          </a:solidFill>
          <a:ln>
            <a:noFill/>
          </a:ln>
        </p:spPr>
        <p:txBody>
          <a:bodyPr spcFirstLastPara="1" wrap="square"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81C7"/>
              </a:buClr>
              <a:buSzPts val="5300"/>
              <a:buFont typeface="Ubuntu"/>
              <a:buNone/>
              <a:defRPr sz="5300" b="1" i="0" u="none" strike="noStrike" cap="none">
                <a:solidFill>
                  <a:srgbClr val="0081C7"/>
                </a:solidFill>
                <a:latin typeface="Ubuntu"/>
                <a:ea typeface="Ubuntu"/>
                <a:cs typeface="Ubuntu"/>
                <a:sym typeface="Ubuntu"/>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1100"/>
              </a:spcBef>
              <a:spcAft>
                <a:spcPts val="0"/>
              </a:spcAft>
              <a:buClr>
                <a:srgbClr val="0081C7"/>
              </a:buClr>
              <a:buSzPts val="5300"/>
              <a:buFont typeface="Ubuntu"/>
              <a:buNone/>
              <a:tabLst/>
              <a:defRPr/>
            </a:pPr>
            <a:r>
              <a:rPr kumimoji="0" lang="en-US" altLang="en-US" sz="3600" b="1" i="0" u="none" strike="noStrike" kern="0" cap="none" spc="0" normalizeH="0" baseline="0" noProof="0" dirty="0">
                <a:ln>
                  <a:noFill/>
                </a:ln>
                <a:solidFill>
                  <a:srgbClr val="FFFFFF"/>
                </a:solidFill>
                <a:effectLst/>
                <a:uLnTx/>
                <a:uFillTx/>
                <a:latin typeface="Ubuntu" panose="020B0604020202020204" charset="0"/>
                <a:sym typeface="Ubuntu"/>
              </a:rPr>
              <a:t>Building Relationships with Legislators</a:t>
            </a:r>
          </a:p>
        </p:txBody>
      </p:sp>
      <p:pic>
        <p:nvPicPr>
          <p:cNvPr id="4" name="Picture 2">
            <a:extLst>
              <a:ext uri="{FF2B5EF4-FFF2-40B4-BE49-F238E27FC236}">
                <a16:creationId xmlns:a16="http://schemas.microsoft.com/office/drawing/2014/main" id="{EE7561AD-C541-4EB8-A0EB-B0175682764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298190" y="1271014"/>
            <a:ext cx="7449313" cy="5586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846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FBA7F9-EDD2-46E2-9037-83D9991B1262}"/>
              </a:ext>
            </a:extLst>
          </p:cNvPr>
          <p:cNvSpPr/>
          <p:nvPr/>
        </p:nvSpPr>
        <p:spPr>
          <a:xfrm>
            <a:off x="581891" y="321961"/>
            <a:ext cx="11028218" cy="5447645"/>
          </a:xfrm>
          <a:prstGeom prst="rect">
            <a:avLst/>
          </a:prstGeom>
        </p:spPr>
        <p:txBody>
          <a:bodyPr wrap="square">
            <a:spAutoFit/>
          </a:bodyPr>
          <a:lstStyle/>
          <a:p>
            <a:pPr marL="457200" marR="0" lvl="0" indent="0" algn="ctr" defTabSz="914400" rtl="0" eaLnBrk="1" fontAlgn="auto" latinLnBrk="0" hangingPunct="1">
              <a:lnSpc>
                <a:spcPct val="100000"/>
              </a:lnSpc>
              <a:spcBef>
                <a:spcPts val="0"/>
              </a:spcBef>
              <a:spcAft>
                <a:spcPts val="0"/>
              </a:spcAft>
              <a:buClrTx/>
              <a:buSzTx/>
              <a:buFontTx/>
              <a:buNone/>
              <a:tabLst>
                <a:tab pos="3200400" algn="l"/>
                <a:tab pos="4572000" algn="l"/>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Segoe UI Black" pitchFamily="34" charset="0"/>
                <a:cs typeface="Times New Roman" panose="02020603050405020304" pitchFamily="18" charset="0"/>
              </a:rPr>
              <a:t>Southern Utah Clean Air Forum</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457200" marR="0" lvl="0" indent="0" algn="l" defTabSz="914400" rtl="0" eaLnBrk="1" fontAlgn="auto" latinLnBrk="0" hangingPunct="1">
              <a:lnSpc>
                <a:spcPct val="100000"/>
              </a:lnSpc>
              <a:spcBef>
                <a:spcPts val="0"/>
              </a:spcBef>
              <a:spcAft>
                <a:spcPts val="0"/>
              </a:spcAft>
              <a:buClrTx/>
              <a:buSzTx/>
              <a:buFontTx/>
              <a:buNone/>
              <a:tabLst>
                <a:tab pos="3200400" algn="l"/>
                <a:tab pos="4572000" algn="l"/>
              </a:tabLst>
              <a:defRPr/>
            </a:pP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457200" marR="0" lvl="0" indent="0" algn="l" defTabSz="914400" rtl="0" eaLnBrk="1" fontAlgn="auto" latinLnBrk="0" hangingPunct="1">
              <a:lnSpc>
                <a:spcPct val="100000"/>
              </a:lnSpc>
              <a:spcBef>
                <a:spcPts val="0"/>
              </a:spcBef>
              <a:spcAft>
                <a:spcPts val="1200"/>
              </a:spcAft>
              <a:buClrTx/>
              <a:buSzTx/>
              <a:buFontTx/>
              <a:buNone/>
              <a:tabLst>
                <a:tab pos="7772400" algn="l"/>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State Legislation</a:t>
            </a:r>
          </a:p>
          <a:p>
            <a:pPr marL="1371600" marR="0" lvl="2" indent="0" algn="l" defTabSz="914400" rtl="0" eaLnBrk="1" fontAlgn="auto" latinLnBrk="0" hangingPunct="1">
              <a:lnSpc>
                <a:spcPct val="100000"/>
              </a:lnSpc>
              <a:spcBef>
                <a:spcPts val="0"/>
              </a:spcBef>
              <a:spcAft>
                <a:spcPts val="1200"/>
              </a:spcAft>
              <a:buClrTx/>
              <a:buSzTx/>
              <a:buFontTx/>
              <a:buNone/>
              <a:tabLst>
                <a:tab pos="7772400" algn="l"/>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Why, what and how</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Dr. Yoram Bauman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1371600" marR="0" lvl="2" indent="0" algn="l" defTabSz="914400" rtl="0" eaLnBrk="1" fontAlgn="auto" latinLnBrk="0" hangingPunct="1">
              <a:lnSpc>
                <a:spcPct val="100000"/>
              </a:lnSpc>
              <a:spcBef>
                <a:spcPts val="0"/>
              </a:spcBef>
              <a:spcAft>
                <a:spcPts val="2400"/>
              </a:spcAft>
              <a:buClrTx/>
              <a:buSzTx/>
              <a:buFontTx/>
              <a:buNone/>
              <a:tabLst>
                <a:tab pos="7772400" algn="l"/>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The process, history, action</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Tom Moyer</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457200" marR="0" lvl="0" indent="0" algn="l" defTabSz="914400" rtl="0" eaLnBrk="1" fontAlgn="auto" latinLnBrk="0" hangingPunct="1">
              <a:lnSpc>
                <a:spcPct val="100000"/>
              </a:lnSpc>
              <a:spcBef>
                <a:spcPts val="0"/>
              </a:spcBef>
              <a:spcAft>
                <a:spcPts val="2400"/>
              </a:spcAft>
              <a:buClrTx/>
              <a:buSzTx/>
              <a:buFontTx/>
              <a:buNone/>
              <a:tabLst>
                <a:tab pos="7772400" algn="l"/>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Federal legislation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Bill Barron</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457200" marR="0" lvl="0" indent="0" algn="l" defTabSz="914400" rtl="0" eaLnBrk="1" fontAlgn="auto" latinLnBrk="0" hangingPunct="1">
              <a:lnSpc>
                <a:spcPct val="100000"/>
              </a:lnSpc>
              <a:spcBef>
                <a:spcPts val="0"/>
              </a:spcBef>
              <a:spcAft>
                <a:spcPts val="2400"/>
              </a:spcAft>
              <a:buClrTx/>
              <a:buSzTx/>
              <a:buFontTx/>
              <a:buNone/>
              <a:tabLst>
                <a:tab pos="7772400" algn="l"/>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Local resolution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Sarah Thomas</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457200" marR="0" lvl="0" indent="0" algn="l" defTabSz="914400" rtl="0" eaLnBrk="1" fontAlgn="auto" latinLnBrk="0" hangingPunct="1">
              <a:lnSpc>
                <a:spcPct val="100000"/>
              </a:lnSpc>
              <a:spcBef>
                <a:spcPts val="0"/>
              </a:spcBef>
              <a:spcAft>
                <a:spcPts val="2400"/>
              </a:spcAft>
              <a:buClrTx/>
              <a:buSzTx/>
              <a:buFontTx/>
              <a:buNone/>
              <a:tabLst>
                <a:tab pos="7772400" algn="l"/>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Q&amp;A, drawing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Panel</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p:spTree>
    <p:extLst>
      <p:ext uri="{BB962C8B-B14F-4D97-AF65-F5344CB8AC3E}">
        <p14:creationId xmlns:p14="http://schemas.microsoft.com/office/powerpoint/2010/main" val="731936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 name="Title 1">
            <a:extLst>
              <a:ext uri="{FF2B5EF4-FFF2-40B4-BE49-F238E27FC236}">
                <a16:creationId xmlns:a16="http://schemas.microsoft.com/office/drawing/2014/main" id="{93AF1DFF-2EAF-4F18-A7AE-F8A32C0D3BE5}"/>
              </a:ext>
            </a:extLst>
          </p:cNvPr>
          <p:cNvSpPr txBox="1">
            <a:spLocks/>
          </p:cNvSpPr>
          <p:nvPr/>
        </p:nvSpPr>
        <p:spPr>
          <a:xfrm>
            <a:off x="0" y="0"/>
            <a:ext cx="12192000" cy="1271015"/>
          </a:xfrm>
          <a:prstGeom prst="rect">
            <a:avLst/>
          </a:prstGeom>
          <a:solidFill>
            <a:srgbClr val="606062"/>
          </a:solidFill>
          <a:ln>
            <a:noFill/>
          </a:ln>
        </p:spPr>
        <p:txBody>
          <a:bodyPr spcFirstLastPara="1" wrap="square" lIns="121900" tIns="121900" rIns="121900" bIns="121900"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81C7"/>
              </a:buClr>
              <a:buSzPts val="5300"/>
              <a:buFont typeface="Ubuntu"/>
              <a:buNone/>
              <a:defRPr sz="5300" b="1" i="0" u="none" strike="noStrike" cap="none">
                <a:solidFill>
                  <a:srgbClr val="0081C7"/>
                </a:solidFill>
                <a:latin typeface="Ubuntu"/>
                <a:ea typeface="Ubuntu"/>
                <a:cs typeface="Ubuntu"/>
                <a:sym typeface="Ubuntu"/>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1100"/>
              </a:spcBef>
              <a:spcAft>
                <a:spcPts val="0"/>
              </a:spcAft>
              <a:buClr>
                <a:srgbClr val="0081C7"/>
              </a:buClr>
              <a:buSzPts val="5300"/>
              <a:buFont typeface="Ubuntu"/>
              <a:buNone/>
              <a:tabLst/>
              <a:defRPr/>
            </a:pPr>
            <a:r>
              <a:rPr kumimoji="0" lang="en-US" altLang="en-US" sz="4000" b="1" i="0" u="none" strike="noStrike" kern="0" cap="none" spc="0" normalizeH="0" baseline="0" noProof="0" dirty="0">
                <a:ln>
                  <a:noFill/>
                </a:ln>
                <a:solidFill>
                  <a:srgbClr val="FFFFFF"/>
                </a:solidFill>
                <a:effectLst/>
                <a:uLnTx/>
                <a:uFillTx/>
                <a:latin typeface="Calibri" panose="020F0502020204030204" pitchFamily="34" charset="0"/>
                <a:sym typeface="Ubuntu"/>
              </a:rPr>
              <a:t>		</a:t>
            </a:r>
            <a:r>
              <a:rPr kumimoji="0" lang="en-US" altLang="en-US" sz="4000" b="1" i="0" u="none" strike="noStrike" kern="0" cap="none" spc="0" normalizeH="0" baseline="0" noProof="0" dirty="0">
                <a:ln>
                  <a:noFill/>
                </a:ln>
                <a:solidFill>
                  <a:srgbClr val="FFFFFF"/>
                </a:solidFill>
                <a:effectLst/>
                <a:uLnTx/>
                <a:uFillTx/>
                <a:latin typeface="Ubuntu" panose="020B0604020202020204" charset="0"/>
                <a:sym typeface="Ubuntu"/>
              </a:rPr>
              <a:t>Utah HB403</a:t>
            </a:r>
          </a:p>
        </p:txBody>
      </p:sp>
      <p:pic>
        <p:nvPicPr>
          <p:cNvPr id="5" name="Picture 4">
            <a:extLst>
              <a:ext uri="{FF2B5EF4-FFF2-40B4-BE49-F238E27FC236}">
                <a16:creationId xmlns:a16="http://schemas.microsoft.com/office/drawing/2014/main" id="{6C5F663B-6368-403B-873A-0ABE7D5F61B3}"/>
              </a:ext>
            </a:extLst>
          </p:cNvPr>
          <p:cNvPicPr>
            <a:picLocks noChangeAspect="1"/>
          </p:cNvPicPr>
          <p:nvPr/>
        </p:nvPicPr>
        <p:blipFill>
          <a:blip r:embed="rId3"/>
          <a:stretch>
            <a:fillRect/>
          </a:stretch>
        </p:blipFill>
        <p:spPr>
          <a:xfrm>
            <a:off x="5913120" y="1719072"/>
            <a:ext cx="2743200" cy="3657600"/>
          </a:xfrm>
          <a:prstGeom prst="rect">
            <a:avLst/>
          </a:prstGeom>
        </p:spPr>
      </p:pic>
      <p:pic>
        <p:nvPicPr>
          <p:cNvPr id="7" name="Picture 6">
            <a:extLst>
              <a:ext uri="{FF2B5EF4-FFF2-40B4-BE49-F238E27FC236}">
                <a16:creationId xmlns:a16="http://schemas.microsoft.com/office/drawing/2014/main" id="{37B76CB6-14D5-4F9D-91E2-976BFD6AF97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427464" y="1511379"/>
            <a:ext cx="1419606" cy="1892808"/>
          </a:xfrm>
          <a:prstGeom prst="rect">
            <a:avLst/>
          </a:prstGeom>
        </p:spPr>
      </p:pic>
      <p:pic>
        <p:nvPicPr>
          <p:cNvPr id="9" name="Picture 8">
            <a:extLst>
              <a:ext uri="{FF2B5EF4-FFF2-40B4-BE49-F238E27FC236}">
                <a16:creationId xmlns:a16="http://schemas.microsoft.com/office/drawing/2014/main" id="{19DF1895-8739-415E-B977-196D746812F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427464" y="4005073"/>
            <a:ext cx="1419606" cy="2273713"/>
          </a:xfrm>
          <a:prstGeom prst="rect">
            <a:avLst/>
          </a:prstGeom>
        </p:spPr>
      </p:pic>
      <p:sp>
        <p:nvSpPr>
          <p:cNvPr id="10" name="TextBox 9">
            <a:extLst>
              <a:ext uri="{FF2B5EF4-FFF2-40B4-BE49-F238E27FC236}">
                <a16:creationId xmlns:a16="http://schemas.microsoft.com/office/drawing/2014/main" id="{752905E7-F7E2-4A99-AA8C-6015F08C9824}"/>
              </a:ext>
            </a:extLst>
          </p:cNvPr>
          <p:cNvSpPr txBox="1"/>
          <p:nvPr/>
        </p:nvSpPr>
        <p:spPr>
          <a:xfrm>
            <a:off x="5849112" y="5563119"/>
            <a:ext cx="274320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Ubuntu" panose="020B0604020202020204" charset="0"/>
                <a:cs typeface="Arial"/>
                <a:sym typeface="Arial"/>
              </a:rPr>
              <a:t>Rep. Joel Briscoe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Ubuntu" panose="020B0604020202020204" charset="0"/>
                <a:cs typeface="Arial"/>
                <a:sym typeface="Arial"/>
              </a:rPr>
              <a:t>(D – Salt Lake City)</a:t>
            </a:r>
          </a:p>
        </p:txBody>
      </p:sp>
      <p:sp>
        <p:nvSpPr>
          <p:cNvPr id="11" name="TextBox 10">
            <a:extLst>
              <a:ext uri="{FF2B5EF4-FFF2-40B4-BE49-F238E27FC236}">
                <a16:creationId xmlns:a16="http://schemas.microsoft.com/office/drawing/2014/main" id="{AE1FE661-92B0-4270-A6D3-61CE1F753DC8}"/>
              </a:ext>
            </a:extLst>
          </p:cNvPr>
          <p:cNvSpPr txBox="1"/>
          <p:nvPr/>
        </p:nvSpPr>
        <p:spPr>
          <a:xfrm>
            <a:off x="8765667" y="3429000"/>
            <a:ext cx="274320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Ubuntu" panose="020B0604020202020204" charset="0"/>
                <a:cs typeface="Arial"/>
                <a:sym typeface="Arial"/>
              </a:rPr>
              <a:t>Rep. Becky Edwards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Ubuntu" panose="020B0604020202020204" charset="0"/>
                <a:cs typeface="Arial"/>
                <a:sym typeface="Arial"/>
              </a:rPr>
              <a:t>(R – North Salt Lake)</a:t>
            </a:r>
          </a:p>
        </p:txBody>
      </p:sp>
      <p:sp>
        <p:nvSpPr>
          <p:cNvPr id="12" name="TextBox 11">
            <a:extLst>
              <a:ext uri="{FF2B5EF4-FFF2-40B4-BE49-F238E27FC236}">
                <a16:creationId xmlns:a16="http://schemas.microsoft.com/office/drawing/2014/main" id="{CA62C65D-C29E-4FA6-9145-16D76EEAA91F}"/>
              </a:ext>
            </a:extLst>
          </p:cNvPr>
          <p:cNvSpPr txBox="1"/>
          <p:nvPr/>
        </p:nvSpPr>
        <p:spPr>
          <a:xfrm>
            <a:off x="8765667" y="6306737"/>
            <a:ext cx="2743200"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Ubuntu" panose="020B0604020202020204" charset="0"/>
                <a:cs typeface="Arial"/>
                <a:sym typeface="Arial"/>
              </a:rPr>
              <a:t>Rep. Dixon Pitcher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Ubuntu" panose="020B0604020202020204" charset="0"/>
                <a:cs typeface="Arial"/>
                <a:sym typeface="Arial"/>
              </a:rPr>
              <a:t>(R – Ogden)</a:t>
            </a:r>
          </a:p>
        </p:txBody>
      </p:sp>
      <p:pic>
        <p:nvPicPr>
          <p:cNvPr id="13" name="image1.png">
            <a:extLst>
              <a:ext uri="{FF2B5EF4-FFF2-40B4-BE49-F238E27FC236}">
                <a16:creationId xmlns:a16="http://schemas.microsoft.com/office/drawing/2014/main" id="{80C05879-36D3-4484-B5D8-F1E11CD29106}"/>
              </a:ext>
            </a:extLst>
          </p:cNvPr>
          <p:cNvPicPr/>
          <p:nvPr/>
        </p:nvPicPr>
        <p:blipFill>
          <a:blip r:embed="rId6"/>
          <a:srcRect/>
          <a:stretch>
            <a:fillRect/>
          </a:stretch>
        </p:blipFill>
        <p:spPr>
          <a:xfrm>
            <a:off x="390207" y="1710182"/>
            <a:ext cx="621665" cy="566420"/>
          </a:xfrm>
          <a:prstGeom prst="rect">
            <a:avLst/>
          </a:prstGeom>
          <a:ln/>
        </p:spPr>
      </p:pic>
      <p:pic>
        <p:nvPicPr>
          <p:cNvPr id="14" name="image2.png">
            <a:extLst>
              <a:ext uri="{FF2B5EF4-FFF2-40B4-BE49-F238E27FC236}">
                <a16:creationId xmlns:a16="http://schemas.microsoft.com/office/drawing/2014/main" id="{C43D6470-1FC2-4216-9B57-9F92A80FDA40}"/>
              </a:ext>
            </a:extLst>
          </p:cNvPr>
          <p:cNvPicPr/>
          <p:nvPr/>
        </p:nvPicPr>
        <p:blipFill>
          <a:blip r:embed="rId7"/>
          <a:srcRect/>
          <a:stretch>
            <a:fillRect/>
          </a:stretch>
        </p:blipFill>
        <p:spPr>
          <a:xfrm>
            <a:off x="372300" y="3230099"/>
            <a:ext cx="594360" cy="584835"/>
          </a:xfrm>
          <a:prstGeom prst="rect">
            <a:avLst/>
          </a:prstGeom>
          <a:ln/>
        </p:spPr>
      </p:pic>
      <p:pic>
        <p:nvPicPr>
          <p:cNvPr id="15" name="image3.png">
            <a:extLst>
              <a:ext uri="{FF2B5EF4-FFF2-40B4-BE49-F238E27FC236}">
                <a16:creationId xmlns:a16="http://schemas.microsoft.com/office/drawing/2014/main" id="{80DEC826-A9A6-4290-AFE8-377B63806090}"/>
              </a:ext>
            </a:extLst>
          </p:cNvPr>
          <p:cNvPicPr/>
          <p:nvPr/>
        </p:nvPicPr>
        <p:blipFill>
          <a:blip r:embed="rId8"/>
          <a:srcRect/>
          <a:stretch>
            <a:fillRect/>
          </a:stretch>
        </p:blipFill>
        <p:spPr>
          <a:xfrm>
            <a:off x="358648" y="5147818"/>
            <a:ext cx="621665" cy="575945"/>
          </a:xfrm>
          <a:prstGeom prst="rect">
            <a:avLst/>
          </a:prstGeom>
          <a:ln/>
        </p:spPr>
      </p:pic>
      <p:pic>
        <p:nvPicPr>
          <p:cNvPr id="16" name="image4.png" descr="https://static.wixstatic.com/media/1b148b_1004ab575b944ed3b7b5451b5af2ce78~mv2.png/v1/crop/x_2,y_0,w_710,h_134/fill/w_490,h_93,al_c,usm_0.66_1.00_0.01/1b148b_1004ab575b944ed3b7b5451b5af2ce78~mv2.png">
            <a:extLst>
              <a:ext uri="{FF2B5EF4-FFF2-40B4-BE49-F238E27FC236}">
                <a16:creationId xmlns:a16="http://schemas.microsoft.com/office/drawing/2014/main" id="{B8EB4543-D1C9-45BD-86EF-4CD8689B1E71}"/>
              </a:ext>
            </a:extLst>
          </p:cNvPr>
          <p:cNvPicPr/>
          <p:nvPr/>
        </p:nvPicPr>
        <p:blipFill>
          <a:blip r:embed="rId9"/>
          <a:srcRect/>
          <a:stretch>
            <a:fillRect/>
          </a:stretch>
        </p:blipFill>
        <p:spPr>
          <a:xfrm>
            <a:off x="6586537" y="222066"/>
            <a:ext cx="4135826" cy="785724"/>
          </a:xfrm>
          <a:prstGeom prst="rect">
            <a:avLst/>
          </a:prstGeom>
          <a:ln/>
        </p:spPr>
      </p:pic>
      <p:sp>
        <p:nvSpPr>
          <p:cNvPr id="17" name="TextBox 16">
            <a:extLst>
              <a:ext uri="{FF2B5EF4-FFF2-40B4-BE49-F238E27FC236}">
                <a16:creationId xmlns:a16="http://schemas.microsoft.com/office/drawing/2014/main" id="{B72577C2-D655-44DF-AD3B-B40D7E5247E1}"/>
              </a:ext>
            </a:extLst>
          </p:cNvPr>
          <p:cNvSpPr txBox="1"/>
          <p:nvPr/>
        </p:nvSpPr>
        <p:spPr>
          <a:xfrm>
            <a:off x="1052321" y="1774200"/>
            <a:ext cx="43308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Ubuntu" panose="020B0604020202020204" charset="0"/>
                <a:cs typeface="Arial"/>
                <a:sym typeface="Arial"/>
              </a:rPr>
              <a:t>Carbon Pricing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Ubuntu"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Ubuntu" panose="020B0604020202020204" charset="0"/>
                <a:cs typeface="Arial"/>
                <a:sym typeface="Arial"/>
              </a:rPr>
              <a:t>Fossil fuels are taxed at a rate of $10 per metric ton of carbon dioxide emissions.</a:t>
            </a:r>
          </a:p>
        </p:txBody>
      </p:sp>
      <p:sp>
        <p:nvSpPr>
          <p:cNvPr id="18" name="TextBox 17">
            <a:extLst>
              <a:ext uri="{FF2B5EF4-FFF2-40B4-BE49-F238E27FC236}">
                <a16:creationId xmlns:a16="http://schemas.microsoft.com/office/drawing/2014/main" id="{38652B1C-010D-4AE5-BDCA-2FBBD61B9D9F}"/>
              </a:ext>
            </a:extLst>
          </p:cNvPr>
          <p:cNvSpPr txBox="1"/>
          <p:nvPr/>
        </p:nvSpPr>
        <p:spPr>
          <a:xfrm>
            <a:off x="1052321" y="3154480"/>
            <a:ext cx="4330827"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Ubuntu" panose="020B0604020202020204" charset="0"/>
                <a:cs typeface="Arial"/>
                <a:sym typeface="Arial"/>
              </a:rPr>
              <a:t>Tax Cuts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Ubuntu"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Ubuntu" panose="020B0604020202020204" charset="0"/>
                <a:cs typeface="Arial"/>
                <a:sym typeface="Arial"/>
              </a:rPr>
              <a:t>Tax cuts return about 90% of the revenue directly to Utah households and businesses.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Ubuntu"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Ubuntu" panose="020B0604020202020204" charset="0"/>
                <a:cs typeface="Arial"/>
                <a:sym typeface="Arial"/>
              </a:rPr>
              <a:t>For most low-income families, the tax cuts will </a:t>
            </a:r>
            <a:r>
              <a:rPr kumimoji="0" lang="en-US" sz="1400" b="0" i="1" u="none" strike="noStrike" kern="0" cap="none" spc="0" normalizeH="0" baseline="0" noProof="0" dirty="0">
                <a:ln>
                  <a:noFill/>
                </a:ln>
                <a:solidFill>
                  <a:srgbClr val="000000"/>
                </a:solidFill>
                <a:effectLst/>
                <a:uLnTx/>
                <a:uFillTx/>
                <a:latin typeface="Ubuntu" panose="020B0604020202020204" charset="0"/>
                <a:cs typeface="Arial"/>
                <a:sym typeface="Arial"/>
              </a:rPr>
              <a:t>more</a:t>
            </a:r>
            <a:r>
              <a:rPr kumimoji="0" lang="en-US" sz="1400" b="0" i="0" u="none" strike="noStrike" kern="0" cap="none" spc="0" normalizeH="0" baseline="0" noProof="0" dirty="0">
                <a:ln>
                  <a:noFill/>
                </a:ln>
                <a:solidFill>
                  <a:srgbClr val="000000"/>
                </a:solidFill>
                <a:effectLst/>
                <a:uLnTx/>
                <a:uFillTx/>
                <a:latin typeface="Ubuntu" panose="020B0604020202020204" charset="0"/>
                <a:cs typeface="Arial"/>
                <a:sym typeface="Arial"/>
              </a:rPr>
              <a:t> than make up for increased energy costs.</a:t>
            </a:r>
          </a:p>
        </p:txBody>
      </p:sp>
      <p:sp>
        <p:nvSpPr>
          <p:cNvPr id="19" name="TextBox 18">
            <a:extLst>
              <a:ext uri="{FF2B5EF4-FFF2-40B4-BE49-F238E27FC236}">
                <a16:creationId xmlns:a16="http://schemas.microsoft.com/office/drawing/2014/main" id="{2BEE13BF-D68B-41BD-A6F1-2F4E65EDEFEF}"/>
              </a:ext>
            </a:extLst>
          </p:cNvPr>
          <p:cNvSpPr txBox="1"/>
          <p:nvPr/>
        </p:nvSpPr>
        <p:spPr>
          <a:xfrm>
            <a:off x="1030572" y="5190866"/>
            <a:ext cx="4428396"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a:ln>
                  <a:noFill/>
                </a:ln>
                <a:solidFill>
                  <a:srgbClr val="000000"/>
                </a:solidFill>
                <a:effectLst/>
                <a:uLnTx/>
                <a:uFillTx/>
                <a:latin typeface="Ubuntu" panose="020B0604020202020204" charset="0"/>
                <a:cs typeface="Arial"/>
                <a:sym typeface="Arial"/>
              </a:rPr>
              <a:t>Targeted Spending for Air Quality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dirty="0">
              <a:ln>
                <a:noFill/>
              </a:ln>
              <a:solidFill>
                <a:srgbClr val="000000"/>
              </a:solidFill>
              <a:effectLst/>
              <a:uLnTx/>
              <a:uFillTx/>
              <a:latin typeface="Ubuntu" panose="020B060402020202020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Ubuntu" panose="020B0604020202020204" charset="0"/>
                <a:cs typeface="Arial"/>
                <a:sym typeface="Arial"/>
              </a:rPr>
              <a:t>The remaining revenue (about 10%) is spent on programs to reduce local air pollution and to boost economic development in Utah’s rural communities.</a:t>
            </a:r>
          </a:p>
        </p:txBody>
      </p:sp>
    </p:spTree>
    <p:extLst>
      <p:ext uri="{BB962C8B-B14F-4D97-AF65-F5344CB8AC3E}">
        <p14:creationId xmlns:p14="http://schemas.microsoft.com/office/powerpoint/2010/main" val="4060714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89"/>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5300"/>
              <a:buNone/>
            </a:pPr>
            <a:r>
              <a:rPr lang="en-US"/>
              <a:t>Our Values</a:t>
            </a:r>
            <a:endParaRPr/>
          </a:p>
        </p:txBody>
      </p:sp>
      <p:pic>
        <p:nvPicPr>
          <p:cNvPr id="480" name="Google Shape;480;p8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501926" y="1968917"/>
            <a:ext cx="1168635" cy="1168666"/>
          </a:xfrm>
          <a:prstGeom prst="rect">
            <a:avLst/>
          </a:prstGeom>
          <a:noFill/>
          <a:ln>
            <a:noFill/>
          </a:ln>
        </p:spPr>
      </p:pic>
      <p:sp>
        <p:nvSpPr>
          <p:cNvPr id="481" name="Google Shape;481;p89"/>
          <p:cNvSpPr txBox="1">
            <a:spLocks noGrp="1"/>
          </p:cNvSpPr>
          <p:nvPr>
            <p:ph type="subTitle" idx="1"/>
          </p:nvPr>
        </p:nvSpPr>
        <p:spPr>
          <a:xfrm>
            <a:off x="-861250" y="2958033"/>
            <a:ext cx="3582000" cy="1074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SzPts val="3200"/>
              <a:buNone/>
            </a:pPr>
            <a:r>
              <a:rPr lang="en-US" sz="2400" dirty="0"/>
              <a:t>Focus</a:t>
            </a:r>
            <a:endParaRPr sz="2400" dirty="0"/>
          </a:p>
        </p:txBody>
      </p:sp>
      <p:sp>
        <p:nvSpPr>
          <p:cNvPr id="482" name="Google Shape;482;p89"/>
          <p:cNvSpPr txBox="1">
            <a:spLocks noGrp="1"/>
          </p:cNvSpPr>
          <p:nvPr>
            <p:ph type="subTitle" idx="2"/>
          </p:nvPr>
        </p:nvSpPr>
        <p:spPr>
          <a:xfrm>
            <a:off x="1237718" y="3029000"/>
            <a:ext cx="3582000" cy="1074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SzPts val="3200"/>
              <a:buNone/>
            </a:pPr>
            <a:r>
              <a:rPr lang="en-US" sz="2400" dirty="0"/>
              <a:t>Relationships</a:t>
            </a:r>
            <a:endParaRPr sz="2400" dirty="0"/>
          </a:p>
        </p:txBody>
      </p:sp>
      <p:sp>
        <p:nvSpPr>
          <p:cNvPr id="483" name="Google Shape;483;p89"/>
          <p:cNvSpPr txBox="1">
            <a:spLocks noGrp="1"/>
          </p:cNvSpPr>
          <p:nvPr>
            <p:ph type="subTitle" idx="3"/>
          </p:nvPr>
        </p:nvSpPr>
        <p:spPr>
          <a:xfrm>
            <a:off x="3189037" y="5468017"/>
            <a:ext cx="3582000" cy="1074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SzPts val="3200"/>
              <a:buNone/>
            </a:pPr>
            <a:r>
              <a:rPr lang="en-US" sz="2400" dirty="0"/>
              <a:t>Optimism</a:t>
            </a:r>
            <a:endParaRPr sz="2400" dirty="0"/>
          </a:p>
        </p:txBody>
      </p:sp>
      <p:sp>
        <p:nvSpPr>
          <p:cNvPr id="484" name="Google Shape;484;p89"/>
          <p:cNvSpPr txBox="1">
            <a:spLocks noGrp="1"/>
          </p:cNvSpPr>
          <p:nvPr>
            <p:ph type="subTitle" idx="4"/>
          </p:nvPr>
        </p:nvSpPr>
        <p:spPr>
          <a:xfrm>
            <a:off x="-234559" y="5495133"/>
            <a:ext cx="2149311" cy="1074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SzPts val="3200"/>
              <a:buNone/>
            </a:pPr>
            <a:r>
              <a:rPr lang="en-US" sz="2400" dirty="0"/>
              <a:t>Personal Power</a:t>
            </a:r>
            <a:endParaRPr sz="2400" dirty="0"/>
          </a:p>
        </p:txBody>
      </p:sp>
      <p:sp>
        <p:nvSpPr>
          <p:cNvPr id="485" name="Google Shape;485;p89"/>
          <p:cNvSpPr txBox="1">
            <a:spLocks noGrp="1"/>
          </p:cNvSpPr>
          <p:nvPr>
            <p:ph type="subTitle" idx="5"/>
          </p:nvPr>
        </p:nvSpPr>
        <p:spPr>
          <a:xfrm>
            <a:off x="1054394" y="5448928"/>
            <a:ext cx="3582000" cy="1074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SzPts val="3200"/>
              <a:buNone/>
            </a:pPr>
            <a:r>
              <a:rPr lang="en-US" sz="2400" dirty="0"/>
              <a:t>Integrity</a:t>
            </a:r>
            <a:endParaRPr sz="2400" dirty="0"/>
          </a:p>
        </p:txBody>
      </p:sp>
      <p:sp>
        <p:nvSpPr>
          <p:cNvPr id="486" name="Google Shape;486;p89"/>
          <p:cNvSpPr txBox="1">
            <a:spLocks noGrp="1"/>
          </p:cNvSpPr>
          <p:nvPr>
            <p:ph type="subTitle" idx="6"/>
          </p:nvPr>
        </p:nvSpPr>
        <p:spPr>
          <a:xfrm>
            <a:off x="3378037" y="3044434"/>
            <a:ext cx="3582000" cy="1074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2100"/>
              </a:spcAft>
              <a:buSzPts val="3200"/>
              <a:buNone/>
            </a:pPr>
            <a:r>
              <a:rPr lang="en-US" sz="2400" dirty="0"/>
              <a:t>Nonpartisan</a:t>
            </a:r>
            <a:endParaRPr sz="2400" dirty="0"/>
          </a:p>
        </p:txBody>
      </p:sp>
      <p:pic>
        <p:nvPicPr>
          <p:cNvPr id="487" name="Google Shape;487;p8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366933" y="4446730"/>
            <a:ext cx="1091211" cy="1091224"/>
          </a:xfrm>
          <a:prstGeom prst="rect">
            <a:avLst/>
          </a:prstGeom>
          <a:noFill/>
          <a:ln>
            <a:noFill/>
          </a:ln>
        </p:spPr>
      </p:pic>
      <p:pic>
        <p:nvPicPr>
          <p:cNvPr id="488" name="Google Shape;488;p8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2411389" y="1992200"/>
            <a:ext cx="1091211" cy="1091224"/>
          </a:xfrm>
          <a:prstGeom prst="rect">
            <a:avLst/>
          </a:prstGeom>
          <a:noFill/>
          <a:ln>
            <a:noFill/>
          </a:ln>
        </p:spPr>
      </p:pic>
      <p:pic>
        <p:nvPicPr>
          <p:cNvPr id="489" name="Google Shape;489;p89"/>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499084" y="1992208"/>
            <a:ext cx="1091211" cy="1091224"/>
          </a:xfrm>
          <a:prstGeom prst="rect">
            <a:avLst/>
          </a:prstGeom>
          <a:noFill/>
          <a:ln>
            <a:noFill/>
          </a:ln>
        </p:spPr>
      </p:pic>
      <p:pic>
        <p:nvPicPr>
          <p:cNvPr id="490" name="Google Shape;490;p89"/>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251209" y="4441146"/>
            <a:ext cx="1091211" cy="1091224"/>
          </a:xfrm>
          <a:prstGeom prst="rect">
            <a:avLst/>
          </a:prstGeom>
          <a:noFill/>
          <a:ln>
            <a:noFill/>
          </a:ln>
        </p:spPr>
      </p:pic>
      <p:pic>
        <p:nvPicPr>
          <p:cNvPr id="491" name="Google Shape;491;p89"/>
          <p:cNvPicPr preferRelativeResize="0"/>
          <p:nvPr/>
        </p:nvPicPr>
        <p:blipFill rotWithShape="1">
          <a:blip r:embed="rId8" cstate="hqprint">
            <a:alphaModFix/>
            <a:extLst>
              <a:ext uri="{28A0092B-C50C-407E-A947-70E740481C1C}">
                <a14:useLocalDpi xmlns:a14="http://schemas.microsoft.com/office/drawing/2010/main"/>
              </a:ext>
            </a:extLst>
          </a:blip>
          <a:srcRect/>
          <a:stretch/>
        </p:blipFill>
        <p:spPr>
          <a:xfrm>
            <a:off x="2359177" y="4441138"/>
            <a:ext cx="1091211" cy="1091224"/>
          </a:xfrm>
          <a:prstGeom prst="rect">
            <a:avLst/>
          </a:prstGeom>
          <a:noFill/>
          <a:ln>
            <a:noFill/>
          </a:ln>
        </p:spPr>
      </p:pic>
      <p:pic>
        <p:nvPicPr>
          <p:cNvPr id="15" name="Picture 4" descr="2017-06-13 Meeting DCOXPSYXUAIdxO-">
            <a:extLst>
              <a:ext uri="{FF2B5EF4-FFF2-40B4-BE49-F238E27FC236}">
                <a16:creationId xmlns:a16="http://schemas.microsoft.com/office/drawing/2014/main" id="{6A33888A-5AC6-4CD4-9CB5-120ACADAEE12}"/>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457470" y="2018124"/>
            <a:ext cx="5713506" cy="428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223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17"/>
          <p:cNvSpPr txBox="1">
            <a:spLocks noGrp="1"/>
          </p:cNvSpPr>
          <p:nvPr>
            <p:ph type="subTitle" idx="1"/>
          </p:nvPr>
        </p:nvSpPr>
        <p:spPr>
          <a:xfrm>
            <a:off x="0" y="5365700"/>
            <a:ext cx="6275100" cy="769924"/>
          </a:xfrm>
          <a:prstGeom prst="rect">
            <a:avLst/>
          </a:prstGeom>
          <a:noFill/>
          <a:ln>
            <a:noFill/>
          </a:ln>
        </p:spPr>
        <p:txBody>
          <a:bodyPr spcFirstLastPara="1" wrap="square" lIns="121900" tIns="121900" rIns="121900" bIns="121900" anchor="t" anchorCtr="0">
            <a:noAutofit/>
          </a:bodyPr>
          <a:lstStyle/>
          <a:p>
            <a:pPr marL="609600" lvl="0" indent="0" algn="l" rtl="0">
              <a:lnSpc>
                <a:spcPct val="100000"/>
              </a:lnSpc>
              <a:spcBef>
                <a:spcPts val="0"/>
              </a:spcBef>
              <a:spcAft>
                <a:spcPts val="0"/>
              </a:spcAft>
              <a:buSzPts val="2800"/>
              <a:buNone/>
            </a:pPr>
            <a:r>
              <a:rPr lang="en-US" dirty="0"/>
              <a:t>Rep. Mia Love (UT - 04) </a:t>
            </a:r>
            <a:endParaRPr dirty="0"/>
          </a:p>
        </p:txBody>
      </p:sp>
      <p:sp>
        <p:nvSpPr>
          <p:cNvPr id="761" name="Google Shape;761;p117"/>
          <p:cNvSpPr txBox="1">
            <a:spLocks noGrp="1"/>
          </p:cNvSpPr>
          <p:nvPr>
            <p:ph type="title"/>
          </p:nvPr>
        </p:nvSpPr>
        <p:spPr>
          <a:xfrm>
            <a:off x="647256" y="356615"/>
            <a:ext cx="5847300" cy="4733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chemeClr val="dk1"/>
              </a:buClr>
              <a:buSzPts val="1500"/>
              <a:buFont typeface="Arial"/>
              <a:buNone/>
            </a:pPr>
            <a:r>
              <a:rPr lang="en-US" sz="3000" dirty="0">
                <a:solidFill>
                  <a:srgbClr val="FFFFFF"/>
                </a:solidFill>
                <a:latin typeface="Source Sans Pro"/>
                <a:ea typeface="Source Sans Pro"/>
                <a:cs typeface="Source Sans Pro"/>
                <a:sym typeface="Source Sans Pro"/>
              </a:rPr>
              <a:t>“CCL comes in and they say this is a problem we have and we’re wondering if you can help us solve this problem – instead of </a:t>
            </a:r>
            <a:r>
              <a:rPr lang="en-US" sz="3000" i="1" dirty="0">
                <a:solidFill>
                  <a:srgbClr val="FFFFFF"/>
                </a:solidFill>
                <a:latin typeface="Source Sans Pro"/>
                <a:ea typeface="Source Sans Pro"/>
                <a:cs typeface="Source Sans Pro"/>
                <a:sym typeface="Source Sans Pro"/>
              </a:rPr>
              <a:t>you’re the problem</a:t>
            </a:r>
            <a:r>
              <a:rPr lang="en-US" sz="3000" dirty="0">
                <a:solidFill>
                  <a:srgbClr val="FFFFFF"/>
                </a:solidFill>
                <a:latin typeface="Source Sans Pro"/>
                <a:ea typeface="Source Sans Pro"/>
                <a:cs typeface="Source Sans Pro"/>
                <a:sym typeface="Source Sans Pro"/>
              </a:rPr>
              <a:t>.”</a:t>
            </a:r>
            <a:br>
              <a:rPr lang="en-US" sz="3000" dirty="0">
                <a:solidFill>
                  <a:srgbClr val="FFFFFF"/>
                </a:solidFill>
                <a:latin typeface="Source Sans Pro"/>
                <a:ea typeface="Source Sans Pro"/>
                <a:cs typeface="Source Sans Pro"/>
                <a:sym typeface="Source Sans Pro"/>
              </a:rPr>
            </a:br>
            <a:br>
              <a:rPr lang="en-US" sz="3000" dirty="0">
                <a:solidFill>
                  <a:srgbClr val="FFFFFF"/>
                </a:solidFill>
                <a:latin typeface="Source Sans Pro"/>
                <a:ea typeface="Source Sans Pro"/>
                <a:cs typeface="Source Sans Pro"/>
                <a:sym typeface="Source Sans Pro"/>
              </a:rPr>
            </a:br>
            <a:r>
              <a:rPr lang="en-US" sz="3000" dirty="0">
                <a:solidFill>
                  <a:srgbClr val="FFFFFF"/>
                </a:solidFill>
                <a:latin typeface="Source Sans Pro"/>
                <a:ea typeface="Source Sans Pro"/>
                <a:cs typeface="Source Sans Pro"/>
                <a:sym typeface="Source Sans Pro"/>
              </a:rPr>
              <a:t>“It not only changed my mind about my involvement, but really changed my heart about what we should be doing.”</a:t>
            </a:r>
            <a:endParaRPr sz="3000" dirty="0">
              <a:solidFill>
                <a:srgbClr val="FFFFFF"/>
              </a:solidFill>
              <a:latin typeface="Source Sans Pro"/>
              <a:ea typeface="Source Sans Pro"/>
              <a:cs typeface="Source Sans Pro"/>
              <a:sym typeface="Source Sans Pro"/>
            </a:endParaRPr>
          </a:p>
        </p:txBody>
      </p:sp>
      <p:pic>
        <p:nvPicPr>
          <p:cNvPr id="2" name="Picture 1">
            <a:extLst>
              <a:ext uri="{FF2B5EF4-FFF2-40B4-BE49-F238E27FC236}">
                <a16:creationId xmlns:a16="http://schemas.microsoft.com/office/drawing/2014/main" id="{5BC58851-4E24-4425-A99E-EE16E8641829}"/>
              </a:ext>
            </a:extLst>
          </p:cNvPr>
          <p:cNvPicPr>
            <a:picLocks noChangeAspect="1"/>
          </p:cNvPicPr>
          <p:nvPr/>
        </p:nvPicPr>
        <p:blipFill>
          <a:blip r:embed="rId3"/>
          <a:stretch>
            <a:fillRect/>
          </a:stretch>
        </p:blipFill>
        <p:spPr>
          <a:xfrm>
            <a:off x="7823063" y="283463"/>
            <a:ext cx="4368937" cy="6567969"/>
          </a:xfrm>
          <a:prstGeom prst="rect">
            <a:avLst/>
          </a:prstGeom>
        </p:spPr>
      </p:pic>
    </p:spTree>
    <p:extLst>
      <p:ext uri="{BB962C8B-B14F-4D97-AF65-F5344CB8AC3E}">
        <p14:creationId xmlns:p14="http://schemas.microsoft.com/office/powerpoint/2010/main" val="14193731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FBA7F9-EDD2-46E2-9037-83D9991B1262}"/>
              </a:ext>
            </a:extLst>
          </p:cNvPr>
          <p:cNvSpPr/>
          <p:nvPr/>
        </p:nvSpPr>
        <p:spPr>
          <a:xfrm>
            <a:off x="581891" y="71797"/>
            <a:ext cx="11028218" cy="769441"/>
          </a:xfrm>
          <a:prstGeom prst="rect">
            <a:avLst/>
          </a:prstGeom>
        </p:spPr>
        <p:txBody>
          <a:bodyPr wrap="square">
            <a:spAutoFit/>
          </a:bodyPr>
          <a:lstStyle/>
          <a:p>
            <a:pPr marL="457200" marR="0" algn="ctr">
              <a:spcBef>
                <a:spcPts val="0"/>
              </a:spcBef>
              <a:spcAft>
                <a:spcPts val="0"/>
              </a:spcAft>
              <a:tabLst>
                <a:tab pos="3200400" algn="l"/>
                <a:tab pos="4572000" algn="l"/>
              </a:tabLst>
            </a:pPr>
            <a:r>
              <a:rPr lang="en-US" sz="4400" dirty="0">
                <a:solidFill>
                  <a:schemeClr val="bg1"/>
                </a:solidFill>
                <a:latin typeface="Times New Roman" panose="02020603050405020304" pitchFamily="18" charset="0"/>
                <a:ea typeface="Calibri" panose="020F0502020204030204" pitchFamily="34" charset="0"/>
              </a:rPr>
              <a:t>Federal Legislation </a:t>
            </a:r>
          </a:p>
        </p:txBody>
      </p:sp>
      <p:sp>
        <p:nvSpPr>
          <p:cNvPr id="2" name="TextBox 1">
            <a:extLst>
              <a:ext uri="{FF2B5EF4-FFF2-40B4-BE49-F238E27FC236}">
                <a16:creationId xmlns:a16="http://schemas.microsoft.com/office/drawing/2014/main" id="{91C7676D-1185-4C40-A743-3843E678DF78}"/>
              </a:ext>
            </a:extLst>
          </p:cNvPr>
          <p:cNvSpPr txBox="1"/>
          <p:nvPr/>
        </p:nvSpPr>
        <p:spPr>
          <a:xfrm>
            <a:off x="439616" y="920067"/>
            <a:ext cx="12713716" cy="5816977"/>
          </a:xfrm>
          <a:prstGeom prst="rect">
            <a:avLst/>
          </a:prstGeom>
          <a:noFill/>
        </p:spPr>
        <p:txBody>
          <a:bodyPr wrap="square" rtlCol="0">
            <a:spAutoFit/>
          </a:bodyPr>
          <a:lstStyle/>
          <a:p>
            <a:pPr marL="0" lvl="1">
              <a:spcBef>
                <a:spcPts val="1200"/>
              </a:spcBef>
            </a:pPr>
            <a:r>
              <a:rPr lang="en-US" sz="3200" dirty="0">
                <a:solidFill>
                  <a:schemeClr val="bg1"/>
                </a:solidFill>
                <a:latin typeface="Times New Roman" panose="02020603050405020304" pitchFamily="18" charset="0"/>
                <a:cs typeface="Times New Roman" panose="02020603050405020304" pitchFamily="18" charset="0"/>
              </a:rPr>
              <a:t>Bill Baron</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Former small business owner, Alta ski patroller and marshal, advocate for climate action</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Campaigned as a non-partisan, single issue “climate candidate” in past elections</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With CCL since 2010, attracted by its nonpartisan, positive approach, and citizen engagement.  </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Founded Utah’s first CCL Chapter and is now its Mountain West regional coordinator.</a:t>
            </a:r>
          </a:p>
          <a:p>
            <a:pPr marL="0" lvl="1"/>
            <a:endParaRPr lang="en-US" sz="2000" dirty="0">
              <a:solidFill>
                <a:schemeClr val="bg1"/>
              </a:solidFill>
              <a:latin typeface="Times New Roman" panose="02020603050405020304" pitchFamily="18" charset="0"/>
              <a:cs typeface="Times New Roman" panose="02020603050405020304" pitchFamily="18" charset="0"/>
            </a:endParaRPr>
          </a:p>
          <a:p>
            <a:pPr marL="0" lvl="1"/>
            <a:endParaRPr lang="en-US" sz="20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What the bill would do</a:t>
            </a:r>
          </a:p>
          <a:p>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The process for the bill, where we are in it, what’s next</a:t>
            </a:r>
          </a:p>
          <a:p>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What our Congressional delegation and their constituents to do</a:t>
            </a:r>
          </a:p>
          <a:p>
            <a:r>
              <a:rPr lang="en-US" sz="2000" dirty="0">
                <a:solidFill>
                  <a:schemeClr val="bg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55477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79" name="Google Shape;579;p100"/>
          <p:cNvPicPr preferRelativeResize="0"/>
          <p:nvPr/>
        </p:nvPicPr>
        <p:blipFill rotWithShape="1">
          <a:blip r:embed="rId3" cstate="hqprint">
            <a:alphaModFix amt="18000"/>
            <a:extLst>
              <a:ext uri="{28A0092B-C50C-407E-A947-70E740481C1C}">
                <a14:useLocalDpi xmlns:a14="http://schemas.microsoft.com/office/drawing/2010/main"/>
              </a:ext>
            </a:extLst>
          </a:blip>
          <a:srcRect/>
          <a:stretch/>
        </p:blipFill>
        <p:spPr>
          <a:xfrm>
            <a:off x="0" y="0"/>
            <a:ext cx="12192005" cy="6858003"/>
          </a:xfrm>
          <a:prstGeom prst="rect">
            <a:avLst/>
          </a:prstGeom>
          <a:noFill/>
          <a:ln>
            <a:noFill/>
          </a:ln>
        </p:spPr>
      </p:pic>
      <p:sp>
        <p:nvSpPr>
          <p:cNvPr id="580" name="Google Shape;580;p100"/>
          <p:cNvSpPr txBox="1">
            <a:spLocks noGrp="1"/>
          </p:cNvSpPr>
          <p:nvPr>
            <p:ph type="subTitle" idx="1"/>
          </p:nvPr>
        </p:nvSpPr>
        <p:spPr>
          <a:xfrm>
            <a:off x="414525" y="3344400"/>
            <a:ext cx="11553600" cy="18027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4000"/>
              <a:buNone/>
            </a:pPr>
            <a:r>
              <a:rPr lang="en-US" dirty="0"/>
              <a:t>The Energy Innovation and Carbon Dividend Act</a:t>
            </a:r>
          </a:p>
          <a:p>
            <a:pPr marL="0" lvl="0" indent="0" algn="ctr" rtl="0">
              <a:lnSpc>
                <a:spcPct val="100000"/>
              </a:lnSpc>
              <a:spcBef>
                <a:spcPts val="0"/>
              </a:spcBef>
              <a:spcAft>
                <a:spcPts val="0"/>
              </a:spcAft>
              <a:buSzPts val="4000"/>
              <a:buNone/>
            </a:pPr>
            <a:r>
              <a:rPr lang="en-US" dirty="0"/>
              <a:t>S. 3791 / H.R. 7173</a:t>
            </a:r>
            <a:endParaRPr dirty="0"/>
          </a:p>
        </p:txBody>
      </p:sp>
      <p:sp>
        <p:nvSpPr>
          <p:cNvPr id="581" name="Google Shape;581;p100"/>
          <p:cNvSpPr txBox="1">
            <a:spLocks noGrp="1"/>
          </p:cNvSpPr>
          <p:nvPr>
            <p:ph type="title"/>
          </p:nvPr>
        </p:nvSpPr>
        <p:spPr>
          <a:xfrm>
            <a:off x="414531" y="600200"/>
            <a:ext cx="10497600" cy="2026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6400"/>
              <a:buNone/>
            </a:pPr>
            <a:r>
              <a:rPr lang="en-US"/>
              <a:t>What’s our Solution?</a:t>
            </a:r>
            <a:endParaRPr/>
          </a:p>
        </p:txBody>
      </p:sp>
      <p:pic>
        <p:nvPicPr>
          <p:cNvPr id="582" name="Google Shape;582;p100"/>
          <p:cNvPicPr preferRelativeResize="0"/>
          <p:nvPr/>
        </p:nvPicPr>
        <p:blipFill rotWithShape="1">
          <a:blip r:embed="rId4" cstate="hqprint">
            <a:alphaModFix amt="20000"/>
            <a:extLst>
              <a:ext uri="{28A0092B-C50C-407E-A947-70E740481C1C}">
                <a14:useLocalDpi xmlns:a14="http://schemas.microsoft.com/office/drawing/2010/main"/>
              </a:ext>
            </a:extLst>
          </a:blip>
          <a:srcRect/>
          <a:stretch/>
        </p:blipFill>
        <p:spPr>
          <a:xfrm>
            <a:off x="9058656" y="6269633"/>
            <a:ext cx="2718818" cy="36704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107"/>
          <p:cNvSpPr txBox="1">
            <a:spLocks noGrp="1"/>
          </p:cNvSpPr>
          <p:nvPr>
            <p:ph type="subTitle" idx="2"/>
          </p:nvPr>
        </p:nvSpPr>
        <p:spPr>
          <a:xfrm>
            <a:off x="1837500" y="1555850"/>
            <a:ext cx="8517000" cy="8331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3200"/>
              <a:buNone/>
            </a:pPr>
            <a:r>
              <a:rPr lang="en-US" sz="3200">
                <a:solidFill>
                  <a:srgbClr val="5B7A31"/>
                </a:solidFill>
              </a:rPr>
              <a:t>What Will It Do?</a:t>
            </a:r>
            <a:endParaRPr/>
          </a:p>
        </p:txBody>
      </p:sp>
      <p:pic>
        <p:nvPicPr>
          <p:cNvPr id="663" name="Google Shape;663;p107"/>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545377" y="2373556"/>
            <a:ext cx="1168635" cy="1168604"/>
          </a:xfrm>
          <a:prstGeom prst="rect">
            <a:avLst/>
          </a:prstGeom>
          <a:noFill/>
          <a:ln>
            <a:noFill/>
          </a:ln>
        </p:spPr>
      </p:pic>
      <p:pic>
        <p:nvPicPr>
          <p:cNvPr id="664" name="Google Shape;664;p107"/>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9312282" y="2330207"/>
            <a:ext cx="1459256" cy="1458375"/>
          </a:xfrm>
          <a:prstGeom prst="rect">
            <a:avLst/>
          </a:prstGeom>
          <a:noFill/>
          <a:ln>
            <a:noFill/>
          </a:ln>
        </p:spPr>
      </p:pic>
      <p:pic>
        <p:nvPicPr>
          <p:cNvPr id="666" name="Google Shape;666;p107"/>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7403542" y="4626370"/>
            <a:ext cx="1168148" cy="1168676"/>
          </a:xfrm>
          <a:prstGeom prst="rect">
            <a:avLst/>
          </a:prstGeom>
          <a:noFill/>
          <a:ln>
            <a:noFill/>
          </a:ln>
        </p:spPr>
      </p:pic>
      <p:sp>
        <p:nvSpPr>
          <p:cNvPr id="667" name="Google Shape;667;p107"/>
          <p:cNvSpPr txBox="1">
            <a:spLocks noGrp="1"/>
          </p:cNvSpPr>
          <p:nvPr>
            <p:ph type="subTitle" idx="2"/>
          </p:nvPr>
        </p:nvSpPr>
        <p:spPr>
          <a:xfrm>
            <a:off x="408975" y="3589325"/>
            <a:ext cx="3582000" cy="10743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SzPts val="3200"/>
              <a:buNone/>
            </a:pPr>
            <a:r>
              <a:rPr lang="en-US" sz="3200" b="0">
                <a:solidFill>
                  <a:schemeClr val="dk2"/>
                </a:solidFill>
                <a:latin typeface="Source Sans Pro"/>
                <a:ea typeface="Source Sans Pro"/>
                <a:cs typeface="Source Sans Pro"/>
                <a:sym typeface="Source Sans Pro"/>
              </a:rPr>
              <a:t>Effective</a:t>
            </a:r>
            <a:endParaRPr/>
          </a:p>
        </p:txBody>
      </p:sp>
      <p:sp>
        <p:nvSpPr>
          <p:cNvPr id="668" name="Google Shape;668;p107"/>
          <p:cNvSpPr txBox="1">
            <a:spLocks noGrp="1"/>
          </p:cNvSpPr>
          <p:nvPr>
            <p:ph type="subTitle" idx="4294967295"/>
          </p:nvPr>
        </p:nvSpPr>
        <p:spPr>
          <a:xfrm>
            <a:off x="4180075" y="3589325"/>
            <a:ext cx="3582000" cy="10743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5A7931"/>
              </a:buClr>
              <a:buSzPts val="3200"/>
              <a:buFont typeface="Source Sans Pro"/>
              <a:buNone/>
            </a:pPr>
            <a:r>
              <a:rPr lang="en-US" sz="3200" b="0" i="0" u="none" strike="noStrike" cap="none" dirty="0">
                <a:solidFill>
                  <a:schemeClr val="dk2"/>
                </a:solidFill>
                <a:latin typeface="Source Sans Pro"/>
                <a:ea typeface="Source Sans Pro"/>
                <a:cs typeface="Source Sans Pro"/>
                <a:sym typeface="Source Sans Pro"/>
              </a:rPr>
              <a:t>Good for </a:t>
            </a:r>
            <a:r>
              <a:rPr lang="en-US" dirty="0"/>
              <a:t>People</a:t>
            </a:r>
            <a:endParaRPr sz="3200" b="0" i="0" u="none" strike="noStrike" cap="none" dirty="0">
              <a:solidFill>
                <a:schemeClr val="dk2"/>
              </a:solidFill>
              <a:latin typeface="Source Sans Pro"/>
              <a:ea typeface="Source Sans Pro"/>
              <a:cs typeface="Source Sans Pro"/>
              <a:sym typeface="Source Sans Pro"/>
            </a:endParaRPr>
          </a:p>
        </p:txBody>
      </p:sp>
      <p:sp>
        <p:nvSpPr>
          <p:cNvPr id="669" name="Google Shape;669;p107"/>
          <p:cNvSpPr txBox="1">
            <a:spLocks noGrp="1"/>
          </p:cNvSpPr>
          <p:nvPr>
            <p:ph type="subTitle" idx="4294967295"/>
          </p:nvPr>
        </p:nvSpPr>
        <p:spPr>
          <a:xfrm>
            <a:off x="8103575" y="3589325"/>
            <a:ext cx="3582000" cy="10743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5A7931"/>
              </a:buClr>
              <a:buSzPts val="3200"/>
              <a:buFont typeface="Source Sans Pro"/>
              <a:buNone/>
            </a:pPr>
            <a:r>
              <a:rPr lang="en-US" sz="3200" b="0" i="0" u="none" strike="noStrike" cap="none" dirty="0">
                <a:solidFill>
                  <a:schemeClr val="dk2"/>
                </a:solidFill>
                <a:latin typeface="Source Sans Pro"/>
                <a:ea typeface="Source Sans Pro"/>
                <a:cs typeface="Source Sans Pro"/>
                <a:sym typeface="Source Sans Pro"/>
              </a:rPr>
              <a:t>Good </a:t>
            </a:r>
            <a:r>
              <a:rPr lang="en-US" dirty="0"/>
              <a:t>for the economy</a:t>
            </a:r>
            <a:endParaRPr sz="3200" b="0" i="0" u="none" strike="noStrike" cap="none" dirty="0">
              <a:solidFill>
                <a:schemeClr val="dk2"/>
              </a:solidFill>
              <a:latin typeface="Source Sans Pro"/>
              <a:ea typeface="Source Sans Pro"/>
              <a:cs typeface="Source Sans Pro"/>
              <a:sym typeface="Source Sans Pro"/>
            </a:endParaRPr>
          </a:p>
        </p:txBody>
      </p:sp>
      <p:sp>
        <p:nvSpPr>
          <p:cNvPr id="670" name="Google Shape;670;p107"/>
          <p:cNvSpPr txBox="1">
            <a:spLocks noGrp="1"/>
          </p:cNvSpPr>
          <p:nvPr>
            <p:ph type="subTitle" idx="4294967295"/>
          </p:nvPr>
        </p:nvSpPr>
        <p:spPr>
          <a:xfrm>
            <a:off x="2314075" y="5783692"/>
            <a:ext cx="3582000" cy="10743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5A7931"/>
              </a:buClr>
              <a:buSzPts val="3200"/>
              <a:buFont typeface="Source Sans Pro"/>
              <a:buNone/>
            </a:pPr>
            <a:r>
              <a:rPr lang="en-US" sz="3200" b="0" i="0" u="none" strike="noStrike" cap="none">
                <a:solidFill>
                  <a:schemeClr val="dk2"/>
                </a:solidFill>
                <a:latin typeface="Source Sans Pro"/>
                <a:ea typeface="Source Sans Pro"/>
                <a:cs typeface="Source Sans Pro"/>
                <a:sym typeface="Source Sans Pro"/>
              </a:rPr>
              <a:t>Bipartisan</a:t>
            </a:r>
            <a:endParaRPr sz="3200" b="0" i="0" u="none" strike="noStrike" cap="none">
              <a:solidFill>
                <a:schemeClr val="dk2"/>
              </a:solidFill>
              <a:latin typeface="Source Sans Pro"/>
              <a:ea typeface="Source Sans Pro"/>
              <a:cs typeface="Source Sans Pro"/>
              <a:sym typeface="Source Sans Pro"/>
            </a:endParaRPr>
          </a:p>
        </p:txBody>
      </p:sp>
      <p:sp>
        <p:nvSpPr>
          <p:cNvPr id="671" name="Google Shape;671;p107"/>
          <p:cNvSpPr txBox="1">
            <a:spLocks noGrp="1"/>
          </p:cNvSpPr>
          <p:nvPr>
            <p:ph type="subTitle" idx="4294967295"/>
          </p:nvPr>
        </p:nvSpPr>
        <p:spPr>
          <a:xfrm>
            <a:off x="6161375" y="5783692"/>
            <a:ext cx="3582000" cy="1074300"/>
          </a:xfrm>
          <a:prstGeom prst="rect">
            <a:avLst/>
          </a:prstGeom>
          <a:noFill/>
          <a:ln>
            <a:noFill/>
          </a:ln>
        </p:spPr>
        <p:txBody>
          <a:bodyPr spcFirstLastPara="1" wrap="square" lIns="121900" tIns="121900" rIns="121900" bIns="121900" anchor="t" anchorCtr="0">
            <a:noAutofit/>
          </a:bodyPr>
          <a:lstStyle/>
          <a:p>
            <a:pPr marL="0" marR="0" lvl="0" indent="0" algn="ctr" rtl="0">
              <a:lnSpc>
                <a:spcPct val="115000"/>
              </a:lnSpc>
              <a:spcBef>
                <a:spcPts val="0"/>
              </a:spcBef>
              <a:spcAft>
                <a:spcPts val="0"/>
              </a:spcAft>
              <a:buClr>
                <a:srgbClr val="5A7931"/>
              </a:buClr>
              <a:buSzPts val="3200"/>
              <a:buFont typeface="Source Sans Pro"/>
              <a:buNone/>
            </a:pPr>
            <a:r>
              <a:rPr lang="en-US" sz="3200" b="0" i="0" u="none" strike="noStrike" cap="none">
                <a:solidFill>
                  <a:schemeClr val="dk2"/>
                </a:solidFill>
                <a:latin typeface="Source Sans Pro"/>
                <a:ea typeface="Source Sans Pro"/>
                <a:cs typeface="Source Sans Pro"/>
                <a:sym typeface="Source Sans Pro"/>
              </a:rPr>
              <a:t>Revenue Neutral</a:t>
            </a:r>
            <a:endParaRPr sz="3200" b="0" i="0" u="none" strike="noStrike" cap="none">
              <a:solidFill>
                <a:schemeClr val="dk2"/>
              </a:solidFill>
              <a:latin typeface="Source Sans Pro"/>
              <a:ea typeface="Source Sans Pro"/>
              <a:cs typeface="Source Sans Pro"/>
              <a:sym typeface="Source Sans Pro"/>
            </a:endParaRPr>
          </a:p>
        </p:txBody>
      </p:sp>
      <p:pic>
        <p:nvPicPr>
          <p:cNvPr id="672" name="Google Shape;672;p107"/>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3448352" y="4732445"/>
            <a:ext cx="1168650" cy="1168630"/>
          </a:xfrm>
          <a:prstGeom prst="rect">
            <a:avLst/>
          </a:prstGeom>
          <a:noFill/>
          <a:ln>
            <a:noFill/>
          </a:ln>
        </p:spPr>
      </p:pic>
      <p:pic>
        <p:nvPicPr>
          <p:cNvPr id="13" name="Google Shape;665;p107"/>
          <p:cNvPicPr preferRelativeResize="0"/>
          <p:nvPr/>
        </p:nvPicPr>
        <p:blipFill rotWithShape="1">
          <a:blip r:embed="rId7" cstate="hqprint">
            <a:alphaModFix/>
            <a:extLst>
              <a:ext uri="{28A0092B-C50C-407E-A947-70E740481C1C}">
                <a14:useLocalDpi xmlns:a14="http://schemas.microsoft.com/office/drawing/2010/main"/>
              </a:ext>
            </a:extLst>
          </a:blip>
          <a:srcRect/>
          <a:stretch/>
        </p:blipFill>
        <p:spPr>
          <a:xfrm>
            <a:off x="4861917" y="2420721"/>
            <a:ext cx="1905077" cy="116860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102"/>
          <p:cNvSpPr txBox="1">
            <a:spLocks noGrp="1"/>
          </p:cNvSpPr>
          <p:nvPr>
            <p:ph type="body" idx="1"/>
          </p:nvPr>
        </p:nvSpPr>
        <p:spPr>
          <a:xfrm>
            <a:off x="3910800" y="5531147"/>
            <a:ext cx="4560900" cy="736500"/>
          </a:xfrm>
          <a:prstGeom prst="rect">
            <a:avLst/>
          </a:prstGeom>
          <a:noFill/>
          <a:ln>
            <a:noFill/>
          </a:ln>
        </p:spPr>
        <p:txBody>
          <a:bodyPr spcFirstLastPara="1" wrap="square" lIns="121900" tIns="121900" rIns="121900" bIns="121900" anchor="ctr" anchorCtr="0">
            <a:noAutofit/>
          </a:bodyPr>
          <a:lstStyle/>
          <a:p>
            <a:pPr marL="0" lvl="0" indent="0" algn="ctr" rtl="0">
              <a:lnSpc>
                <a:spcPct val="115000"/>
              </a:lnSpc>
              <a:spcBef>
                <a:spcPts val="0"/>
              </a:spcBef>
              <a:spcAft>
                <a:spcPts val="0"/>
              </a:spcAft>
              <a:buSzPts val="3200"/>
              <a:buNone/>
            </a:pPr>
            <a:r>
              <a:rPr lang="en-US" dirty="0"/>
              <a:t>Carbon Border </a:t>
            </a:r>
            <a:br>
              <a:rPr lang="en-US" dirty="0"/>
            </a:br>
            <a:r>
              <a:rPr lang="en-US" dirty="0"/>
              <a:t>Adjustment</a:t>
            </a:r>
            <a:endParaRPr dirty="0"/>
          </a:p>
        </p:txBody>
      </p:sp>
      <p:sp>
        <p:nvSpPr>
          <p:cNvPr id="622" name="Google Shape;622;p102"/>
          <p:cNvSpPr txBox="1">
            <a:spLocks noGrp="1"/>
          </p:cNvSpPr>
          <p:nvPr>
            <p:ph type="subTitle" idx="2"/>
          </p:nvPr>
        </p:nvSpPr>
        <p:spPr>
          <a:xfrm>
            <a:off x="1837500" y="1555850"/>
            <a:ext cx="8517000" cy="8331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SzPts val="3200"/>
              <a:buNone/>
            </a:pPr>
            <a:r>
              <a:rPr lang="en-US" b="0" dirty="0">
                <a:solidFill>
                  <a:srgbClr val="544741"/>
                </a:solidFill>
              </a:rPr>
              <a:t> </a:t>
            </a:r>
            <a:endParaRPr b="0" dirty="0">
              <a:solidFill>
                <a:srgbClr val="544741"/>
              </a:solidFill>
            </a:endParaRPr>
          </a:p>
        </p:txBody>
      </p:sp>
      <p:pic>
        <p:nvPicPr>
          <p:cNvPr id="623" name="Google Shape;623;p10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428197" y="3894600"/>
            <a:ext cx="1539903" cy="1539947"/>
          </a:xfrm>
          <a:prstGeom prst="rect">
            <a:avLst/>
          </a:prstGeom>
          <a:noFill/>
          <a:ln>
            <a:noFill/>
          </a:ln>
        </p:spPr>
      </p:pic>
      <p:pic>
        <p:nvPicPr>
          <p:cNvPr id="624" name="Google Shape;624;p10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273097" y="1555850"/>
            <a:ext cx="1695003" cy="1695028"/>
          </a:xfrm>
          <a:prstGeom prst="rect">
            <a:avLst/>
          </a:prstGeom>
          <a:noFill/>
          <a:ln>
            <a:noFill/>
          </a:ln>
        </p:spPr>
      </p:pic>
      <p:pic>
        <p:nvPicPr>
          <p:cNvPr id="625" name="Google Shape;625;p102"/>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9506998" y="4021668"/>
            <a:ext cx="1695003" cy="1694417"/>
          </a:xfrm>
          <a:prstGeom prst="rect">
            <a:avLst/>
          </a:prstGeom>
          <a:noFill/>
          <a:ln>
            <a:noFill/>
          </a:ln>
        </p:spPr>
      </p:pic>
      <p:pic>
        <p:nvPicPr>
          <p:cNvPr id="626" name="Google Shape;626;p102"/>
          <p:cNvPicPr preferRelativeResize="0"/>
          <p:nvPr/>
        </p:nvPicPr>
        <p:blipFill rotWithShape="1">
          <a:blip r:embed="rId6" cstate="hqprint">
            <a:alphaModFix/>
            <a:extLst>
              <a:ext uri="{28A0092B-C50C-407E-A947-70E740481C1C}">
                <a14:useLocalDpi xmlns:a14="http://schemas.microsoft.com/office/drawing/2010/main"/>
              </a:ext>
            </a:extLst>
          </a:blip>
          <a:srcRect/>
          <a:stretch/>
        </p:blipFill>
        <p:spPr>
          <a:xfrm>
            <a:off x="9506998" y="1541439"/>
            <a:ext cx="1695003" cy="1695021"/>
          </a:xfrm>
          <a:prstGeom prst="rect">
            <a:avLst/>
          </a:prstGeom>
          <a:noFill/>
          <a:ln>
            <a:noFill/>
          </a:ln>
        </p:spPr>
      </p:pic>
      <p:sp>
        <p:nvSpPr>
          <p:cNvPr id="627" name="Google Shape;627;p102"/>
          <p:cNvSpPr txBox="1"/>
          <p:nvPr/>
        </p:nvSpPr>
        <p:spPr>
          <a:xfrm>
            <a:off x="8471700" y="2777868"/>
            <a:ext cx="3765600" cy="833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3200"/>
              <a:buFont typeface="Arial"/>
              <a:buNone/>
            </a:pPr>
            <a:r>
              <a:rPr lang="en-US" sz="3200" b="0" i="0" u="none" strike="noStrike" cap="none" dirty="0">
                <a:solidFill>
                  <a:srgbClr val="544741"/>
                </a:solidFill>
                <a:latin typeface="Source Sans Pro"/>
                <a:ea typeface="Source Sans Pro"/>
                <a:cs typeface="Source Sans Pro"/>
                <a:sym typeface="Source Sans Pro"/>
              </a:rPr>
              <a:t>Carbon Dividend</a:t>
            </a:r>
            <a:endParaRPr sz="3200" b="0" i="0" u="none" strike="noStrike" cap="none" dirty="0">
              <a:solidFill>
                <a:srgbClr val="544741"/>
              </a:solidFill>
              <a:latin typeface="Source Sans Pro"/>
              <a:ea typeface="Source Sans Pro"/>
              <a:cs typeface="Source Sans Pro"/>
              <a:sym typeface="Source Sans Pro"/>
            </a:endParaRPr>
          </a:p>
        </p:txBody>
      </p:sp>
      <p:sp>
        <p:nvSpPr>
          <p:cNvPr id="628" name="Google Shape;628;p102"/>
          <p:cNvSpPr txBox="1"/>
          <p:nvPr/>
        </p:nvSpPr>
        <p:spPr>
          <a:xfrm>
            <a:off x="7013400" y="5531147"/>
            <a:ext cx="5223900" cy="833100"/>
          </a:xfrm>
          <a:prstGeom prst="rect">
            <a:avLst/>
          </a:prstGeom>
          <a:noFill/>
          <a:ln>
            <a:noFill/>
          </a:ln>
        </p:spPr>
        <p:txBody>
          <a:bodyPr spcFirstLastPara="1" wrap="square" lIns="91425" tIns="91425" rIns="91425" bIns="91425" anchor="ctr" anchorCtr="0">
            <a:noAutofit/>
          </a:bodyPr>
          <a:lstStyle/>
          <a:p>
            <a:pPr marL="914400" marR="0" lvl="0" indent="0" algn="ctr" rtl="0">
              <a:lnSpc>
                <a:spcPct val="115000"/>
              </a:lnSpc>
              <a:spcBef>
                <a:spcPts val="0"/>
              </a:spcBef>
              <a:spcAft>
                <a:spcPts val="0"/>
              </a:spcAft>
              <a:buClr>
                <a:srgbClr val="000000"/>
              </a:buClr>
              <a:buSzPts val="3200"/>
              <a:buFont typeface="Arial"/>
              <a:buNone/>
            </a:pPr>
            <a:r>
              <a:rPr lang="en-US" sz="3200" b="0" i="0" u="none" strike="noStrike" cap="none" dirty="0">
                <a:solidFill>
                  <a:srgbClr val="544741"/>
                </a:solidFill>
                <a:latin typeface="Source Sans Pro"/>
                <a:ea typeface="Source Sans Pro"/>
                <a:cs typeface="Source Sans Pro"/>
                <a:sym typeface="Source Sans Pro"/>
              </a:rPr>
              <a:t>Limited </a:t>
            </a:r>
            <a:endParaRPr sz="3200" b="0" i="0" u="none" strike="noStrike" cap="none" dirty="0">
              <a:solidFill>
                <a:srgbClr val="544741"/>
              </a:solidFill>
              <a:latin typeface="Source Sans Pro"/>
              <a:ea typeface="Source Sans Pro"/>
              <a:cs typeface="Source Sans Pro"/>
              <a:sym typeface="Source Sans Pro"/>
            </a:endParaRPr>
          </a:p>
          <a:p>
            <a:pPr marL="914400" marR="0" lvl="0" indent="0" algn="ctr" rtl="0">
              <a:lnSpc>
                <a:spcPct val="115000"/>
              </a:lnSpc>
              <a:spcBef>
                <a:spcPts val="0"/>
              </a:spcBef>
              <a:spcAft>
                <a:spcPts val="0"/>
              </a:spcAft>
              <a:buClr>
                <a:srgbClr val="000000"/>
              </a:buClr>
              <a:buSzPts val="3200"/>
              <a:buFont typeface="Arial"/>
              <a:buNone/>
            </a:pPr>
            <a:r>
              <a:rPr lang="en-US" sz="3200" b="0" i="0" u="none" strike="noStrike" cap="none" dirty="0">
                <a:solidFill>
                  <a:srgbClr val="544741"/>
                </a:solidFill>
                <a:latin typeface="Source Sans Pro"/>
                <a:ea typeface="Source Sans Pro"/>
                <a:cs typeface="Source Sans Pro"/>
                <a:sym typeface="Source Sans Pro"/>
              </a:rPr>
              <a:t>Regulatory Adj.</a:t>
            </a:r>
            <a:endParaRPr sz="1400" b="0" i="0" u="none" strike="noStrike" cap="none" dirty="0">
              <a:solidFill>
                <a:srgbClr val="000000"/>
              </a:solidFill>
              <a:latin typeface="Arial"/>
              <a:ea typeface="Arial"/>
              <a:cs typeface="Arial"/>
              <a:sym typeface="Arial"/>
            </a:endParaRPr>
          </a:p>
        </p:txBody>
      </p:sp>
      <p:sp>
        <p:nvSpPr>
          <p:cNvPr id="629" name="Google Shape;629;p102"/>
          <p:cNvSpPr txBox="1"/>
          <p:nvPr/>
        </p:nvSpPr>
        <p:spPr>
          <a:xfrm>
            <a:off x="4221205" y="2777868"/>
            <a:ext cx="3362021" cy="1243800"/>
          </a:xfrm>
          <a:prstGeom prst="rect">
            <a:avLst/>
          </a:prstGeom>
          <a:noFill/>
          <a:ln>
            <a:noFill/>
          </a:ln>
        </p:spPr>
        <p:txBody>
          <a:bodyPr spcFirstLastPara="1" wrap="square" lIns="91425" tIns="91425" rIns="91425" bIns="91425" anchor="ctr" anchorCtr="0">
            <a:noAutofit/>
          </a:bodyPr>
          <a:lstStyle/>
          <a:p>
            <a:pPr marL="457200" marR="0" lvl="0" indent="0" algn="l" rtl="0">
              <a:lnSpc>
                <a:spcPct val="115000"/>
              </a:lnSpc>
              <a:spcBef>
                <a:spcPts val="0"/>
              </a:spcBef>
              <a:spcAft>
                <a:spcPts val="0"/>
              </a:spcAft>
              <a:buClr>
                <a:srgbClr val="000000"/>
              </a:buClr>
              <a:buSzPts val="3200"/>
              <a:buFont typeface="Arial"/>
              <a:buNone/>
            </a:pPr>
            <a:r>
              <a:rPr lang="en-US" sz="3200" b="0" i="0" u="none" strike="noStrike" cap="none" dirty="0">
                <a:solidFill>
                  <a:srgbClr val="544741"/>
                </a:solidFill>
                <a:latin typeface="Source Sans Pro"/>
                <a:ea typeface="Source Sans Pro"/>
                <a:cs typeface="Source Sans Pro"/>
                <a:sym typeface="Source Sans Pro"/>
              </a:rPr>
              <a:t>Carbon Fee</a:t>
            </a:r>
            <a:endParaRPr sz="3200" b="0" i="0" u="none" strike="noStrike" cap="none" dirty="0">
              <a:solidFill>
                <a:srgbClr val="544741"/>
              </a:solidFill>
              <a:latin typeface="Source Sans Pro"/>
              <a:ea typeface="Source Sans Pro"/>
              <a:cs typeface="Source Sans Pro"/>
              <a:sym typeface="Source Sans Pro"/>
            </a:endParaRPr>
          </a:p>
        </p:txBody>
      </p:sp>
      <p:pic>
        <p:nvPicPr>
          <p:cNvPr id="11" name="Picture 10" descr="DSC01851.jpg"/>
          <p:cNvPicPr>
            <a:picLocks noChangeAspect="1"/>
          </p:cNvPicPr>
          <p:nvPr/>
        </p:nvPicPr>
        <p:blipFill>
          <a:blip r:embed="rId7"/>
          <a:stretch>
            <a:fillRect/>
          </a:stretch>
        </p:blipFill>
        <p:spPr>
          <a:xfrm>
            <a:off x="597694" y="1600133"/>
            <a:ext cx="3623512" cy="4831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21">
                                            <p:txEl>
                                              <p:pRg st="0" end="0"/>
                                            </p:txEl>
                                          </p:spTgt>
                                        </p:tgtEl>
                                        <p:attrNameLst>
                                          <p:attrName>style.visibility</p:attrName>
                                        </p:attrNameLst>
                                      </p:cBhvr>
                                      <p:to>
                                        <p:strVal val="visible"/>
                                      </p:to>
                                    </p:set>
                                    <p:animEffect transition="in" filter="fade">
                                      <p:cBhvr>
                                        <p:cTn id="7" dur="1000"/>
                                        <p:tgtEl>
                                          <p:spTgt spid="6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12"/>
          <p:cNvSpPr txBox="1">
            <a:spLocks noGrp="1"/>
          </p:cNvSpPr>
          <p:nvPr>
            <p:ph type="body" idx="1"/>
          </p:nvPr>
        </p:nvSpPr>
        <p:spPr>
          <a:xfrm>
            <a:off x="415600" y="2593650"/>
            <a:ext cx="556783" cy="3498300"/>
          </a:xfrm>
          <a:prstGeom prst="rect">
            <a:avLst/>
          </a:prstGeom>
          <a:noFill/>
          <a:ln>
            <a:noFill/>
          </a:ln>
        </p:spPr>
        <p:txBody>
          <a:bodyPr spcFirstLastPara="1" wrap="square" lIns="609600" tIns="487675" rIns="365750" bIns="121900" anchor="ctr" anchorCtr="0">
            <a:noAutofit/>
          </a:bodyPr>
          <a:lstStyle/>
          <a:p>
            <a:pPr marL="457200" lvl="0" indent="-393700" algn="l" rtl="0">
              <a:lnSpc>
                <a:spcPct val="133875"/>
              </a:lnSpc>
              <a:spcBef>
                <a:spcPts val="0"/>
              </a:spcBef>
              <a:spcAft>
                <a:spcPts val="0"/>
              </a:spcAft>
              <a:buClr>
                <a:srgbClr val="544741"/>
              </a:buClr>
              <a:buSzPts val="2600"/>
              <a:buNone/>
            </a:pPr>
            <a:endParaRPr sz="2600" dirty="0">
              <a:solidFill>
                <a:srgbClr val="544741"/>
              </a:solidFill>
            </a:endParaRPr>
          </a:p>
        </p:txBody>
      </p:sp>
      <p:pic>
        <p:nvPicPr>
          <p:cNvPr id="706" name="Google Shape;706;p112"/>
          <p:cNvPicPr preferRelativeResize="0"/>
          <p:nvPr/>
        </p:nvPicPr>
        <p:blipFill>
          <a:blip r:embed="rId3"/>
          <a:stretch>
            <a:fillRect/>
          </a:stretch>
        </p:blipFill>
        <p:spPr>
          <a:xfrm>
            <a:off x="0" y="2593650"/>
            <a:ext cx="6163707" cy="3272606"/>
          </a:xfrm>
          <a:prstGeom prst="rect">
            <a:avLst/>
          </a:prstGeom>
          <a:noFill/>
          <a:ln>
            <a:noFill/>
          </a:ln>
        </p:spPr>
      </p:pic>
      <p:sp>
        <p:nvSpPr>
          <p:cNvPr id="707" name="Google Shape;707;p112"/>
          <p:cNvSpPr txBox="1">
            <a:spLocks noGrp="1"/>
          </p:cNvSpPr>
          <p:nvPr>
            <p:ph type="subTitle" idx="2"/>
          </p:nvPr>
        </p:nvSpPr>
        <p:spPr>
          <a:xfrm>
            <a:off x="-3249955" y="1555850"/>
            <a:ext cx="11776400" cy="8331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SzPts val="3200"/>
              <a:buNone/>
            </a:pPr>
            <a:r>
              <a:rPr lang="en-US" sz="3200" dirty="0"/>
              <a:t> </a:t>
            </a:r>
            <a:r>
              <a:rPr lang="en-US" sz="3200" dirty="0" err="1"/>
              <a:t>citizensclimatelobby.org</a:t>
            </a:r>
            <a:endParaRPr sz="3200" dirty="0"/>
          </a:p>
        </p:txBody>
      </p:sp>
      <p:pic>
        <p:nvPicPr>
          <p:cNvPr id="5" name="Google Shape;706;p112"/>
          <p:cNvPicPr preferRelativeResize="0"/>
          <p:nvPr/>
        </p:nvPicPr>
        <p:blipFill>
          <a:blip r:embed="rId4"/>
          <a:stretch>
            <a:fillRect/>
          </a:stretch>
        </p:blipFill>
        <p:spPr>
          <a:xfrm>
            <a:off x="5045803" y="4033568"/>
            <a:ext cx="7146197" cy="2824432"/>
          </a:xfrm>
          <a:prstGeom prst="rect">
            <a:avLst/>
          </a:prstGeom>
          <a:noFill/>
          <a:ln>
            <a:noFill/>
          </a:ln>
        </p:spPr>
      </p:pic>
      <p:sp>
        <p:nvSpPr>
          <p:cNvPr id="6" name="TextBox 5"/>
          <p:cNvSpPr txBox="1"/>
          <p:nvPr/>
        </p:nvSpPr>
        <p:spPr>
          <a:xfrm flipH="1">
            <a:off x="6724044" y="2886038"/>
            <a:ext cx="5467956" cy="584776"/>
          </a:xfrm>
          <a:prstGeom prst="rect">
            <a:avLst/>
          </a:prstGeom>
          <a:noFill/>
        </p:spPr>
        <p:txBody>
          <a:bodyPr wrap="square" rtlCol="0">
            <a:spAutoFit/>
          </a:bodyPr>
          <a:lstStyle/>
          <a:p>
            <a:r>
              <a:rPr lang="en-US" sz="3200" dirty="0"/>
              <a:t> </a:t>
            </a:r>
            <a:r>
              <a:rPr lang="en-US" sz="3200" b="1" dirty="0" err="1"/>
              <a:t>energyinnovationact.org</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07"/>
                                        </p:tgtEl>
                                        <p:attrNameLst>
                                          <p:attrName>style.visibility</p:attrName>
                                        </p:attrNameLst>
                                      </p:cBhvr>
                                      <p:to>
                                        <p:strVal val="visible"/>
                                      </p:to>
                                    </p:set>
                                    <p:animEffect transition="in" filter="fade">
                                      <p:cBhvr>
                                        <p:cTn id="7" dur="1000"/>
                                        <p:tgtEl>
                                          <p:spTgt spid="70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06"/>
                                        </p:tgtEl>
                                        <p:attrNameLst>
                                          <p:attrName>style.visibility</p:attrName>
                                        </p:attrNameLst>
                                      </p:cBhvr>
                                      <p:to>
                                        <p:strVal val="visible"/>
                                      </p:to>
                                    </p:set>
                                    <p:animEffect transition="in" filter="fade">
                                      <p:cBhvr>
                                        <p:cTn id="11" dur="1000"/>
                                        <p:tgtEl>
                                          <p:spTgt spid="70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nodePh="1">
                                  <p:stCondLst>
                                    <p:cond delay="0"/>
                                  </p:stCondLst>
                                  <p:endCondLst>
                                    <p:cond evt="begin" delay="0">
                                      <p:tn val="14"/>
                                    </p:cond>
                                  </p:endCondLst>
                                  <p:childTnLst>
                                    <p:set>
                                      <p:cBhvr>
                                        <p:cTn id="15" dur="1" fill="hold">
                                          <p:stCondLst>
                                            <p:cond delay="0"/>
                                          </p:stCondLst>
                                        </p:cTn>
                                        <p:tgtEl>
                                          <p:spTgt spid="705">
                                            <p:txEl>
                                              <p:pRg st="0" end="0"/>
                                            </p:txEl>
                                          </p:spTgt>
                                        </p:tgtEl>
                                        <p:attrNameLst>
                                          <p:attrName>style.visibility</p:attrName>
                                        </p:attrNameLst>
                                      </p:cBhvr>
                                      <p:to>
                                        <p:strVal val="visible"/>
                                      </p:to>
                                    </p:set>
                                    <p:animEffect transition="in" filter="fade">
                                      <p:cBhvr>
                                        <p:cTn id="16" dur="1000"/>
                                        <p:tgtEl>
                                          <p:spTgt spid="705">
                                            <p:txEl>
                                              <p:pRg st="0" end="0"/>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FBA7F9-EDD2-46E2-9037-83D9991B1262}"/>
              </a:ext>
            </a:extLst>
          </p:cNvPr>
          <p:cNvSpPr/>
          <p:nvPr/>
        </p:nvSpPr>
        <p:spPr>
          <a:xfrm>
            <a:off x="581891" y="265230"/>
            <a:ext cx="11028218" cy="769441"/>
          </a:xfrm>
          <a:prstGeom prst="rect">
            <a:avLst/>
          </a:prstGeom>
        </p:spPr>
        <p:txBody>
          <a:bodyPr wrap="square">
            <a:spAutoFit/>
          </a:bodyPr>
          <a:lstStyle/>
          <a:p>
            <a:pPr marL="457200" marR="0" algn="ctr">
              <a:spcBef>
                <a:spcPts val="0"/>
              </a:spcBef>
              <a:spcAft>
                <a:spcPts val="0"/>
              </a:spcAft>
              <a:tabLst>
                <a:tab pos="3200400" algn="l"/>
                <a:tab pos="4572000" algn="l"/>
              </a:tabLst>
            </a:pPr>
            <a:r>
              <a:rPr lang="en-US" sz="4400" dirty="0">
                <a:solidFill>
                  <a:schemeClr val="bg1"/>
                </a:solidFill>
                <a:latin typeface="Times New Roman" panose="02020603050405020304" pitchFamily="18" charset="0"/>
                <a:ea typeface="Calibri" panose="020F0502020204030204" pitchFamily="34" charset="0"/>
              </a:rPr>
              <a:t>Local Resolutions </a:t>
            </a:r>
          </a:p>
        </p:txBody>
      </p:sp>
      <p:sp>
        <p:nvSpPr>
          <p:cNvPr id="2" name="TextBox 1">
            <a:extLst>
              <a:ext uri="{FF2B5EF4-FFF2-40B4-BE49-F238E27FC236}">
                <a16:creationId xmlns:a16="http://schemas.microsoft.com/office/drawing/2014/main" id="{91C7676D-1185-4C40-A743-3843E678DF78}"/>
              </a:ext>
            </a:extLst>
          </p:cNvPr>
          <p:cNvSpPr txBox="1"/>
          <p:nvPr/>
        </p:nvSpPr>
        <p:spPr>
          <a:xfrm>
            <a:off x="973394" y="1306932"/>
            <a:ext cx="10413428" cy="5539978"/>
          </a:xfrm>
          <a:prstGeom prst="rect">
            <a:avLst/>
          </a:prstGeom>
          <a:noFill/>
        </p:spPr>
        <p:txBody>
          <a:bodyPr wrap="none" rtlCol="0">
            <a:spAutoFit/>
          </a:bodyPr>
          <a:lstStyle/>
          <a:p>
            <a:pPr marL="0" lvl="1">
              <a:spcBef>
                <a:spcPts val="1200"/>
              </a:spcBef>
            </a:pPr>
            <a:r>
              <a:rPr lang="en-US" sz="3200" dirty="0">
                <a:solidFill>
                  <a:schemeClr val="bg1"/>
                </a:solidFill>
                <a:latin typeface="Times New Roman" panose="02020603050405020304" pitchFamily="18" charset="0"/>
                <a:cs typeface="Times New Roman" panose="02020603050405020304" pitchFamily="18" charset="0"/>
              </a:rPr>
              <a:t>Sarah Thomas</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Public Lands Program Manager for Conserve Southwest Utah</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Member of CCL in St George</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A citizen interested in taking action for clean energy.</a:t>
            </a:r>
          </a:p>
          <a:p>
            <a:pPr marL="0" lvl="1"/>
            <a:endParaRPr lang="en-US" sz="2000" dirty="0">
              <a:solidFill>
                <a:schemeClr val="bg1"/>
              </a:solidFill>
              <a:latin typeface="Times New Roman" panose="02020603050405020304" pitchFamily="18" charset="0"/>
              <a:cs typeface="Times New Roman" panose="02020603050405020304" pitchFamily="18" charset="0"/>
            </a:endParaRPr>
          </a:p>
          <a:p>
            <a:pPr marL="0" lvl="1"/>
            <a:endParaRPr lang="en-US" sz="20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What’s in the resolution</a:t>
            </a:r>
          </a:p>
          <a:p>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The process for them</a:t>
            </a:r>
          </a:p>
          <a:p>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What our local representatives and their constituents can to do</a:t>
            </a:r>
          </a:p>
          <a:p>
            <a:r>
              <a:rPr lang="en-US" sz="3200" dirty="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3016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7D88F2-B639-480C-A4B2-5C9FA4A266B4}"/>
              </a:ext>
            </a:extLst>
          </p:cNvPr>
          <p:cNvSpPr txBox="1"/>
          <p:nvPr/>
        </p:nvSpPr>
        <p:spPr>
          <a:xfrm>
            <a:off x="3126930" y="1501448"/>
            <a:ext cx="5647794" cy="4293483"/>
          </a:xfrm>
          <a:prstGeom prst="rect">
            <a:avLst/>
          </a:prstGeom>
          <a:solidFill>
            <a:schemeClr val="bg1">
              <a:alpha val="52000"/>
            </a:schemeClr>
          </a:solidFill>
        </p:spPr>
        <p:txBody>
          <a:bodyPr wrap="square" rtlCol="0">
            <a:spAutoFit/>
          </a:bodyPr>
          <a:lstStyle/>
          <a:p>
            <a:pPr marL="515938" marR="0" lvl="0" indent="-290513" algn="l" defTabSz="914400" rtl="0" eaLnBrk="1" fontAlgn="auto" latinLnBrk="0" hangingPunct="1">
              <a:lnSpc>
                <a:spcPct val="100000"/>
              </a:lnSpc>
              <a:spcBef>
                <a:spcPts val="0"/>
              </a:spcBef>
              <a:spcAft>
                <a:spcPts val="1800"/>
              </a:spcAft>
              <a:buClrTx/>
              <a:buSzTx/>
              <a:buFont typeface="Arial" panose="020B0604020202020204" pitchFamily="34" charset="0"/>
              <a:buChar char="•"/>
              <a:tabLst>
                <a:tab pos="3200400" algn="l"/>
                <a:tab pos="4572000" algn="l"/>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mn-cs"/>
              </a:rPr>
              <a:t>the move to clean energy</a:t>
            </a:r>
          </a:p>
          <a:p>
            <a:pPr marL="515938" marR="0" lvl="0" indent="-290513" algn="l" defTabSz="914400" rtl="0" eaLnBrk="1" fontAlgn="auto" latinLnBrk="0" hangingPunct="1">
              <a:lnSpc>
                <a:spcPct val="100000"/>
              </a:lnSpc>
              <a:spcBef>
                <a:spcPts val="0"/>
              </a:spcBef>
              <a:spcAft>
                <a:spcPts val="1800"/>
              </a:spcAft>
              <a:buClrTx/>
              <a:buSzTx/>
              <a:buFont typeface="Arial" panose="020B0604020202020204" pitchFamily="34" charset="0"/>
              <a:buChar char="•"/>
              <a:tabLst>
                <a:tab pos="3200400" algn="l"/>
                <a:tab pos="4572000" algn="l"/>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mn-cs"/>
              </a:rPr>
              <a:t>choices for energy sources</a:t>
            </a:r>
          </a:p>
          <a:p>
            <a:pPr marL="515938" marR="0" lvl="0" indent="-290513" algn="l" defTabSz="914400" rtl="0" eaLnBrk="1" fontAlgn="auto" latinLnBrk="0" hangingPunct="1">
              <a:lnSpc>
                <a:spcPct val="100000"/>
              </a:lnSpc>
              <a:spcBef>
                <a:spcPts val="0"/>
              </a:spcBef>
              <a:spcAft>
                <a:spcPts val="1800"/>
              </a:spcAft>
              <a:buClrTx/>
              <a:buSzTx/>
              <a:buFont typeface="Arial" panose="020B0604020202020204" pitchFamily="34" charset="0"/>
              <a:buChar char="•"/>
              <a:tabLst>
                <a:tab pos="3200400" algn="l"/>
                <a:tab pos="4572000" algn="l"/>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mn-cs"/>
              </a:rPr>
              <a:t>local solutions</a:t>
            </a:r>
          </a:p>
          <a:p>
            <a:pPr marL="515938" marR="0" lvl="0" indent="-290513" algn="l" defTabSz="914400" rtl="0" eaLnBrk="1" fontAlgn="auto" latinLnBrk="0" hangingPunct="1">
              <a:lnSpc>
                <a:spcPct val="100000"/>
              </a:lnSpc>
              <a:spcBef>
                <a:spcPts val="0"/>
              </a:spcBef>
              <a:spcAft>
                <a:spcPts val="1800"/>
              </a:spcAft>
              <a:buClrTx/>
              <a:buSzTx/>
              <a:buFont typeface="Arial" panose="020B0604020202020204" pitchFamily="34" charset="0"/>
              <a:buChar char="•"/>
              <a:tabLst>
                <a:tab pos="3200400" algn="l"/>
                <a:tab pos="4572000" algn="l"/>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mn-cs"/>
              </a:rPr>
              <a:t>lower costs</a:t>
            </a:r>
          </a:p>
          <a:p>
            <a:pPr marL="515938" marR="0" lvl="0" indent="-290513" algn="l" defTabSz="914400" rtl="0" eaLnBrk="1" fontAlgn="auto" latinLnBrk="0" hangingPunct="1">
              <a:lnSpc>
                <a:spcPct val="100000"/>
              </a:lnSpc>
              <a:spcBef>
                <a:spcPts val="0"/>
              </a:spcBef>
              <a:spcAft>
                <a:spcPts val="1800"/>
              </a:spcAft>
              <a:buClrTx/>
              <a:buSzTx/>
              <a:buFont typeface="Arial" panose="020B0604020202020204" pitchFamily="34" charset="0"/>
              <a:buChar char="•"/>
              <a:tabLst>
                <a:tab pos="3200400" algn="l"/>
                <a:tab pos="4572000" algn="l"/>
              </a:tabLst>
              <a:defRPr/>
            </a:pPr>
            <a:r>
              <a:rPr kumimoji="0" lang="en-US" sz="36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mn-cs"/>
              </a:rPr>
              <a:t>excellent quality of life </a:t>
            </a:r>
          </a:p>
          <a:p>
            <a:pPr marL="225425" marR="0" lvl="0" indent="0" algn="l" defTabSz="914400" rtl="0" eaLnBrk="1" fontAlgn="auto" latinLnBrk="0" hangingPunct="1">
              <a:lnSpc>
                <a:spcPct val="100000"/>
              </a:lnSpc>
              <a:spcBef>
                <a:spcPts val="0"/>
              </a:spcBef>
              <a:spcAft>
                <a:spcPts val="1800"/>
              </a:spcAft>
              <a:buClrTx/>
              <a:buSzTx/>
              <a:buFontTx/>
              <a:buNone/>
              <a:tabLst>
                <a:tab pos="3200400" algn="l"/>
                <a:tab pos="4572000" algn="l"/>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9D5F6AC-32E3-4EE8-B20E-AAE5BD6B11F6}"/>
              </a:ext>
            </a:extLst>
          </p:cNvPr>
          <p:cNvSpPr txBox="1"/>
          <p:nvPr/>
        </p:nvSpPr>
        <p:spPr>
          <a:xfrm>
            <a:off x="2118946" y="472965"/>
            <a:ext cx="7798777" cy="769441"/>
          </a:xfrm>
          <a:prstGeom prst="rect">
            <a:avLst/>
          </a:prstGeom>
          <a:solidFill>
            <a:schemeClr val="bg1">
              <a:alpha val="66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Local Resolutions will Encourage</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0" name="TextBox 9">
            <a:extLst>
              <a:ext uri="{FF2B5EF4-FFF2-40B4-BE49-F238E27FC236}">
                <a16:creationId xmlns:a16="http://schemas.microsoft.com/office/drawing/2014/main" id="{8CAFF38D-88FF-46A2-8F2E-2AB187F11FC7}"/>
              </a:ext>
            </a:extLst>
          </p:cNvPr>
          <p:cNvSpPr txBox="1"/>
          <p:nvPr/>
        </p:nvSpPr>
        <p:spPr>
          <a:xfrm>
            <a:off x="126124" y="6385035"/>
            <a:ext cx="43512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Courtesy of Carl Berger Sr.  CC 4.0 license</a:t>
            </a:r>
          </a:p>
        </p:txBody>
      </p:sp>
    </p:spTree>
    <p:extLst>
      <p:ext uri="{BB962C8B-B14F-4D97-AF65-F5344CB8AC3E}">
        <p14:creationId xmlns:p14="http://schemas.microsoft.com/office/powerpoint/2010/main" val="176449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C8730E-A831-48C6-B9E3-4E44A6C94218}"/>
              </a:ext>
            </a:extLst>
          </p:cNvPr>
          <p:cNvSpPr txBox="1"/>
          <p:nvPr/>
        </p:nvSpPr>
        <p:spPr>
          <a:xfrm>
            <a:off x="4395019" y="2890684"/>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9262F1E2-DD59-4CBB-9FC0-4A26D62C2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3"/>
            <a:ext cx="12192000" cy="6863046"/>
          </a:xfrm>
          <a:prstGeom prst="rect">
            <a:avLst/>
          </a:prstGeom>
        </p:spPr>
      </p:pic>
    </p:spTree>
    <p:extLst>
      <p:ext uri="{BB962C8B-B14F-4D97-AF65-F5344CB8AC3E}">
        <p14:creationId xmlns:p14="http://schemas.microsoft.com/office/powerpoint/2010/main" val="619054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BEE82DA3-9D53-4656-999B-03312696C799}"/>
              </a:ext>
            </a:extLst>
          </p:cNvPr>
          <p:cNvGraphicFramePr>
            <a:graphicFrameLocks noGrp="1"/>
          </p:cNvGraphicFramePr>
          <p:nvPr>
            <p:extLst/>
          </p:nvPr>
        </p:nvGraphicFramePr>
        <p:xfrm>
          <a:off x="3151884" y="2927218"/>
          <a:ext cx="5591426" cy="2961640"/>
        </p:xfrm>
        <a:graphic>
          <a:graphicData uri="http://schemas.openxmlformats.org/drawingml/2006/table">
            <a:tbl>
              <a:tblPr firstRow="1" bandRow="1">
                <a:tableStyleId>{5C22544A-7EE6-4342-B048-85BDC9FD1C3A}</a:tableStyleId>
              </a:tblPr>
              <a:tblGrid>
                <a:gridCol w="2795713">
                  <a:extLst>
                    <a:ext uri="{9D8B030D-6E8A-4147-A177-3AD203B41FA5}">
                      <a16:colId xmlns:a16="http://schemas.microsoft.com/office/drawing/2014/main" val="421336751"/>
                    </a:ext>
                  </a:extLst>
                </a:gridCol>
                <a:gridCol w="2795713">
                  <a:extLst>
                    <a:ext uri="{9D8B030D-6E8A-4147-A177-3AD203B41FA5}">
                      <a16:colId xmlns:a16="http://schemas.microsoft.com/office/drawing/2014/main" val="4037965454"/>
                    </a:ext>
                  </a:extLst>
                </a:gridCol>
              </a:tblGrid>
              <a:tr h="0">
                <a:tc>
                  <a:txBody>
                    <a:bodyPr/>
                    <a:lstStyle/>
                    <a:p>
                      <a:r>
                        <a:rPr lang="en-US" b="1" dirty="0"/>
                        <a:t>Total Population</a:t>
                      </a:r>
                    </a:p>
                  </a:txBody>
                  <a:tcPr/>
                </a:tc>
                <a:tc>
                  <a:txBody>
                    <a:bodyPr/>
                    <a:lstStyle/>
                    <a:p>
                      <a:r>
                        <a:rPr lang="en-US" b="1" dirty="0"/>
                        <a:t>160,245</a:t>
                      </a:r>
                    </a:p>
                  </a:txBody>
                  <a:tcPr/>
                </a:tc>
                <a:extLst>
                  <a:ext uri="{0D108BD9-81ED-4DB2-BD59-A6C34878D82A}">
                    <a16:rowId xmlns:a16="http://schemas.microsoft.com/office/drawing/2014/main" val="639177200"/>
                  </a:ext>
                </a:extLst>
              </a:tr>
              <a:tr h="370840">
                <a:tc>
                  <a:txBody>
                    <a:bodyPr/>
                    <a:lstStyle/>
                    <a:p>
                      <a:r>
                        <a:rPr lang="en-US" b="1" dirty="0"/>
                        <a:t>Under 18</a:t>
                      </a:r>
                    </a:p>
                  </a:txBody>
                  <a:tcPr/>
                </a:tc>
                <a:tc>
                  <a:txBody>
                    <a:bodyPr/>
                    <a:lstStyle/>
                    <a:p>
                      <a:r>
                        <a:rPr lang="en-US" b="1" dirty="0"/>
                        <a:t>43,410</a:t>
                      </a:r>
                    </a:p>
                  </a:txBody>
                  <a:tcPr/>
                </a:tc>
                <a:extLst>
                  <a:ext uri="{0D108BD9-81ED-4DB2-BD59-A6C34878D82A}">
                    <a16:rowId xmlns:a16="http://schemas.microsoft.com/office/drawing/2014/main" val="690870853"/>
                  </a:ext>
                </a:extLst>
              </a:tr>
              <a:tr h="370840">
                <a:tc>
                  <a:txBody>
                    <a:bodyPr/>
                    <a:lstStyle/>
                    <a:p>
                      <a:r>
                        <a:rPr lang="en-US" b="1" dirty="0"/>
                        <a:t>65 &amp; Over</a:t>
                      </a:r>
                    </a:p>
                  </a:txBody>
                  <a:tcPr/>
                </a:tc>
                <a:tc>
                  <a:txBody>
                    <a:bodyPr/>
                    <a:lstStyle/>
                    <a:p>
                      <a:r>
                        <a:rPr lang="en-US" b="1" dirty="0"/>
                        <a:t>33,420</a:t>
                      </a:r>
                    </a:p>
                  </a:txBody>
                  <a:tcPr/>
                </a:tc>
                <a:extLst>
                  <a:ext uri="{0D108BD9-81ED-4DB2-BD59-A6C34878D82A}">
                    <a16:rowId xmlns:a16="http://schemas.microsoft.com/office/drawing/2014/main" val="3324206550"/>
                  </a:ext>
                </a:extLst>
              </a:tr>
              <a:tr h="370840">
                <a:tc>
                  <a:txBody>
                    <a:bodyPr/>
                    <a:lstStyle/>
                    <a:p>
                      <a:r>
                        <a:rPr lang="en-US" b="1" dirty="0"/>
                        <a:t>Pediatric Asthma</a:t>
                      </a:r>
                    </a:p>
                  </a:txBody>
                  <a:tcPr/>
                </a:tc>
                <a:tc>
                  <a:txBody>
                    <a:bodyPr/>
                    <a:lstStyle/>
                    <a:p>
                      <a:r>
                        <a:rPr lang="en-US" b="1" dirty="0"/>
                        <a:t>2,538</a:t>
                      </a:r>
                    </a:p>
                  </a:txBody>
                  <a:tcPr/>
                </a:tc>
                <a:extLst>
                  <a:ext uri="{0D108BD9-81ED-4DB2-BD59-A6C34878D82A}">
                    <a16:rowId xmlns:a16="http://schemas.microsoft.com/office/drawing/2014/main" val="2404865849"/>
                  </a:ext>
                </a:extLst>
              </a:tr>
              <a:tr h="370840">
                <a:tc>
                  <a:txBody>
                    <a:bodyPr/>
                    <a:lstStyle/>
                    <a:p>
                      <a:r>
                        <a:rPr lang="en-US" b="1" dirty="0"/>
                        <a:t>Adult Asthma</a:t>
                      </a:r>
                    </a:p>
                  </a:txBody>
                  <a:tcPr/>
                </a:tc>
                <a:tc>
                  <a:txBody>
                    <a:bodyPr/>
                    <a:lstStyle/>
                    <a:p>
                      <a:r>
                        <a:rPr lang="en-US" b="1" dirty="0"/>
                        <a:t>9,749</a:t>
                      </a:r>
                    </a:p>
                  </a:txBody>
                  <a:tcPr/>
                </a:tc>
                <a:extLst>
                  <a:ext uri="{0D108BD9-81ED-4DB2-BD59-A6C34878D82A}">
                    <a16:rowId xmlns:a16="http://schemas.microsoft.com/office/drawing/2014/main" val="2640603850"/>
                  </a:ext>
                </a:extLst>
              </a:tr>
              <a:tr h="370840">
                <a:tc>
                  <a:txBody>
                    <a:bodyPr/>
                    <a:lstStyle/>
                    <a:p>
                      <a:r>
                        <a:rPr lang="en-US" b="1" dirty="0"/>
                        <a:t>COPD</a:t>
                      </a:r>
                    </a:p>
                  </a:txBody>
                  <a:tcPr/>
                </a:tc>
                <a:tc>
                  <a:txBody>
                    <a:bodyPr/>
                    <a:lstStyle/>
                    <a:p>
                      <a:r>
                        <a:rPr lang="en-US" b="1" dirty="0"/>
                        <a:t>5,535</a:t>
                      </a:r>
                    </a:p>
                  </a:txBody>
                  <a:tcPr/>
                </a:tc>
                <a:extLst>
                  <a:ext uri="{0D108BD9-81ED-4DB2-BD59-A6C34878D82A}">
                    <a16:rowId xmlns:a16="http://schemas.microsoft.com/office/drawing/2014/main" val="1738284302"/>
                  </a:ext>
                </a:extLst>
              </a:tr>
              <a:tr h="370840">
                <a:tc>
                  <a:txBody>
                    <a:bodyPr/>
                    <a:lstStyle/>
                    <a:p>
                      <a:r>
                        <a:rPr lang="en-US" b="1" dirty="0"/>
                        <a:t>Lung Cancer</a:t>
                      </a:r>
                    </a:p>
                  </a:txBody>
                  <a:tcPr/>
                </a:tc>
                <a:tc>
                  <a:txBody>
                    <a:bodyPr/>
                    <a:lstStyle/>
                    <a:p>
                      <a:r>
                        <a:rPr lang="en-US" b="1" dirty="0"/>
                        <a:t>42</a:t>
                      </a:r>
                    </a:p>
                  </a:txBody>
                  <a:tcPr/>
                </a:tc>
                <a:extLst>
                  <a:ext uri="{0D108BD9-81ED-4DB2-BD59-A6C34878D82A}">
                    <a16:rowId xmlns:a16="http://schemas.microsoft.com/office/drawing/2014/main" val="4274301879"/>
                  </a:ext>
                </a:extLst>
              </a:tr>
              <a:tr h="370840">
                <a:tc>
                  <a:txBody>
                    <a:bodyPr/>
                    <a:lstStyle/>
                    <a:p>
                      <a:r>
                        <a:rPr lang="en-US" b="1" dirty="0"/>
                        <a:t>Cardiovascular Disease</a:t>
                      </a:r>
                    </a:p>
                  </a:txBody>
                  <a:tcPr/>
                </a:tc>
                <a:tc>
                  <a:txBody>
                    <a:bodyPr/>
                    <a:lstStyle/>
                    <a:p>
                      <a:r>
                        <a:rPr lang="en-US" b="1" dirty="0"/>
                        <a:t>9,062</a:t>
                      </a:r>
                    </a:p>
                  </a:txBody>
                  <a:tcPr/>
                </a:tc>
                <a:extLst>
                  <a:ext uri="{0D108BD9-81ED-4DB2-BD59-A6C34878D82A}">
                    <a16:rowId xmlns:a16="http://schemas.microsoft.com/office/drawing/2014/main" val="1845902036"/>
                  </a:ext>
                </a:extLst>
              </a:tr>
            </a:tbl>
          </a:graphicData>
        </a:graphic>
      </p:graphicFrame>
      <p:graphicFrame>
        <p:nvGraphicFramePr>
          <p:cNvPr id="10" name="Table 9">
            <a:extLst>
              <a:ext uri="{FF2B5EF4-FFF2-40B4-BE49-F238E27FC236}">
                <a16:creationId xmlns:a16="http://schemas.microsoft.com/office/drawing/2014/main" id="{9E357F7A-67AC-401E-8106-053309A4005A}"/>
              </a:ext>
            </a:extLst>
          </p:cNvPr>
          <p:cNvGraphicFramePr>
            <a:graphicFrameLocks noGrp="1"/>
          </p:cNvGraphicFramePr>
          <p:nvPr>
            <p:extLst/>
          </p:nvPr>
        </p:nvGraphicFramePr>
        <p:xfrm>
          <a:off x="3151884" y="5888858"/>
          <a:ext cx="5591426" cy="736600"/>
        </p:xfrm>
        <a:graphic>
          <a:graphicData uri="http://schemas.openxmlformats.org/drawingml/2006/table">
            <a:tbl>
              <a:tblPr firstRow="1" bandRow="1">
                <a:tableStyleId>{5C22544A-7EE6-4342-B048-85BDC9FD1C3A}</a:tableStyleId>
              </a:tblPr>
              <a:tblGrid>
                <a:gridCol w="2795713">
                  <a:extLst>
                    <a:ext uri="{9D8B030D-6E8A-4147-A177-3AD203B41FA5}">
                      <a16:colId xmlns:a16="http://schemas.microsoft.com/office/drawing/2014/main" val="2975949771"/>
                    </a:ext>
                  </a:extLst>
                </a:gridCol>
                <a:gridCol w="2795713">
                  <a:extLst>
                    <a:ext uri="{9D8B030D-6E8A-4147-A177-3AD203B41FA5}">
                      <a16:colId xmlns:a16="http://schemas.microsoft.com/office/drawing/2014/main" val="2771475186"/>
                    </a:ext>
                  </a:extLst>
                </a:gridCol>
              </a:tblGrid>
              <a:tr h="0">
                <a:tc>
                  <a:txBody>
                    <a:bodyPr/>
                    <a:lstStyle/>
                    <a:p>
                      <a:r>
                        <a:rPr lang="en-US" b="1" dirty="0">
                          <a:solidFill>
                            <a:schemeClr val="tx1"/>
                          </a:solidFill>
                        </a:rPr>
                        <a:t>Diabetes</a:t>
                      </a:r>
                    </a:p>
                  </a:txBody>
                  <a:tcPr>
                    <a:solidFill>
                      <a:schemeClr val="accent1">
                        <a:lumMod val="20000"/>
                        <a:lumOff val="80000"/>
                      </a:schemeClr>
                    </a:solidFill>
                  </a:tcPr>
                </a:tc>
                <a:tc>
                  <a:txBody>
                    <a:bodyPr/>
                    <a:lstStyle/>
                    <a:p>
                      <a:r>
                        <a:rPr lang="en-US" b="1" dirty="0">
                          <a:solidFill>
                            <a:schemeClr val="tx1"/>
                          </a:solidFill>
                        </a:rPr>
                        <a:t>11,328</a:t>
                      </a:r>
                    </a:p>
                  </a:txBody>
                  <a:tcPr>
                    <a:solidFill>
                      <a:schemeClr val="accent1">
                        <a:lumMod val="20000"/>
                        <a:lumOff val="80000"/>
                      </a:schemeClr>
                    </a:solidFill>
                  </a:tcPr>
                </a:tc>
                <a:extLst>
                  <a:ext uri="{0D108BD9-81ED-4DB2-BD59-A6C34878D82A}">
                    <a16:rowId xmlns:a16="http://schemas.microsoft.com/office/drawing/2014/main" val="213227257"/>
                  </a:ext>
                </a:extLst>
              </a:tr>
              <a:tr h="370840">
                <a:tc>
                  <a:txBody>
                    <a:bodyPr/>
                    <a:lstStyle/>
                    <a:p>
                      <a:r>
                        <a:rPr lang="en-US" b="1" dirty="0"/>
                        <a:t>Poverty</a:t>
                      </a:r>
                    </a:p>
                  </a:txBody>
                  <a:tcPr/>
                </a:tc>
                <a:tc>
                  <a:txBody>
                    <a:bodyPr/>
                    <a:lstStyle/>
                    <a:p>
                      <a:r>
                        <a:rPr lang="en-US" b="1" dirty="0"/>
                        <a:t>19,795</a:t>
                      </a:r>
                    </a:p>
                  </a:txBody>
                  <a:tcPr/>
                </a:tc>
                <a:extLst>
                  <a:ext uri="{0D108BD9-81ED-4DB2-BD59-A6C34878D82A}">
                    <a16:rowId xmlns:a16="http://schemas.microsoft.com/office/drawing/2014/main" val="3989232943"/>
                  </a:ext>
                </a:extLst>
              </a:tr>
            </a:tbl>
          </a:graphicData>
        </a:graphic>
      </p:graphicFrame>
      <p:sp>
        <p:nvSpPr>
          <p:cNvPr id="11" name="TextBox 10">
            <a:extLst>
              <a:ext uri="{FF2B5EF4-FFF2-40B4-BE49-F238E27FC236}">
                <a16:creationId xmlns:a16="http://schemas.microsoft.com/office/drawing/2014/main" id="{4E9571E2-CD74-46B1-B12A-3FBCE5884EF8}"/>
              </a:ext>
            </a:extLst>
          </p:cNvPr>
          <p:cNvSpPr txBox="1"/>
          <p:nvPr/>
        </p:nvSpPr>
        <p:spPr>
          <a:xfrm>
            <a:off x="1416693" y="273355"/>
            <a:ext cx="9061807"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Washington County’s At-Risk Groups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American Lung Association, State of the Air 2018 Report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Using 2016 US Census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F71418B2-42A3-4621-AE3D-D5C9403D02F2}"/>
              </a:ext>
            </a:extLst>
          </p:cNvPr>
          <p:cNvSpPr txBox="1"/>
          <p:nvPr/>
        </p:nvSpPr>
        <p:spPr>
          <a:xfrm>
            <a:off x="133564" y="6339155"/>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 Dale Barnes</a:t>
            </a:r>
          </a:p>
        </p:txBody>
      </p:sp>
      <p:sp>
        <p:nvSpPr>
          <p:cNvPr id="13" name="TextBox 12">
            <a:extLst>
              <a:ext uri="{FF2B5EF4-FFF2-40B4-BE49-F238E27FC236}">
                <a16:creationId xmlns:a16="http://schemas.microsoft.com/office/drawing/2014/main" id="{0230702D-8777-4D33-A715-30DAA2088224}"/>
              </a:ext>
            </a:extLst>
          </p:cNvPr>
          <p:cNvSpPr txBox="1"/>
          <p:nvPr/>
        </p:nvSpPr>
        <p:spPr>
          <a:xfrm>
            <a:off x="3605088" y="1848354"/>
            <a:ext cx="4829996" cy="954107"/>
          </a:xfrm>
          <a:prstGeom prst="rect">
            <a:avLst/>
          </a:prstGeom>
          <a:solidFill>
            <a:schemeClr val="accent2">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“C” grade for High Ozone Days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 4 Orange days 2014-2016</a:t>
            </a:r>
          </a:p>
        </p:txBody>
      </p:sp>
    </p:spTree>
    <p:extLst>
      <p:ext uri="{BB962C8B-B14F-4D97-AF65-F5344CB8AC3E}">
        <p14:creationId xmlns:p14="http://schemas.microsoft.com/office/powerpoint/2010/main" val="131371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6B7EE2-FE0C-4EB5-890A-EFFD24F37764}"/>
              </a:ext>
            </a:extLst>
          </p:cNvPr>
          <p:cNvSpPr txBox="1"/>
          <p:nvPr/>
        </p:nvSpPr>
        <p:spPr>
          <a:xfrm>
            <a:off x="494693" y="546250"/>
            <a:ext cx="11067191"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Calibri" panose="020F0502020204030204" pitchFamily="34" charset="0"/>
                <a:cs typeface="+mn-cs"/>
              </a:rPr>
              <a:t>Incentives, Education &amp; New Grid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D566A00-5CFB-4867-9C39-6F758DE07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55" y="2201766"/>
            <a:ext cx="4929352" cy="3284180"/>
          </a:xfrm>
          <a:prstGeom prst="rect">
            <a:avLst/>
          </a:prstGeom>
        </p:spPr>
      </p:pic>
      <p:sp>
        <p:nvSpPr>
          <p:cNvPr id="11" name="TextBox 10">
            <a:extLst>
              <a:ext uri="{FF2B5EF4-FFF2-40B4-BE49-F238E27FC236}">
                <a16:creationId xmlns:a16="http://schemas.microsoft.com/office/drawing/2014/main" id="{C0B4906F-0095-4831-9F03-DF8251B16EBE}"/>
              </a:ext>
            </a:extLst>
          </p:cNvPr>
          <p:cNvSpPr txBox="1"/>
          <p:nvPr/>
        </p:nvSpPr>
        <p:spPr>
          <a:xfrm>
            <a:off x="245685" y="5998174"/>
            <a:ext cx="55212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 Electricity Local and C.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Ssuaphoto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49ED061-C47F-4DDD-8B10-213FC3343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574" y="1675946"/>
            <a:ext cx="3810000" cy="3810000"/>
          </a:xfrm>
          <a:prstGeom prst="rect">
            <a:avLst/>
          </a:prstGeom>
        </p:spPr>
      </p:pic>
    </p:spTree>
    <p:extLst>
      <p:ext uri="{BB962C8B-B14F-4D97-AF65-F5344CB8AC3E}">
        <p14:creationId xmlns:p14="http://schemas.microsoft.com/office/powerpoint/2010/main" val="2353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FBD3EF-1CD8-4902-9D08-9B14AC678EE2}"/>
              </a:ext>
            </a:extLst>
          </p:cNvPr>
          <p:cNvSpPr txBox="1"/>
          <p:nvPr/>
        </p:nvSpPr>
        <p:spPr>
          <a:xfrm>
            <a:off x="3850843" y="283778"/>
            <a:ext cx="5082330" cy="769441"/>
          </a:xfrm>
          <a:prstGeom prst="rect">
            <a:avLst/>
          </a:prstGeom>
          <a:noFill/>
        </p:spPr>
        <p:txBody>
          <a:bodyPr wrap="square" rtlCol="0">
            <a:spAutoFit/>
          </a:bodyPr>
          <a:lstStyle/>
          <a:p>
            <a:pPr marL="225425" marR="0" lvl="0" indent="0" algn="l" defTabSz="914400" rtl="0" eaLnBrk="1" fontAlgn="auto" latinLnBrk="0" hangingPunct="1">
              <a:lnSpc>
                <a:spcPct val="100000"/>
              </a:lnSpc>
              <a:spcBef>
                <a:spcPts val="0"/>
              </a:spcBef>
              <a:spcAft>
                <a:spcPts val="1800"/>
              </a:spcAft>
              <a:buClrTx/>
              <a:buSzTx/>
              <a:buFontTx/>
              <a:buNone/>
              <a:tabLst>
                <a:tab pos="3200400" algn="l"/>
                <a:tab pos="4572000" algn="l"/>
              </a:tabLst>
              <a:defRPr/>
            </a:pPr>
            <a:r>
              <a:rPr kumimoji="0" lang="en-US" sz="4400" b="1" i="0" u="none" strike="noStrike" kern="1200" cap="none" spc="0" normalizeH="0" baseline="0" noProof="0" dirty="0">
                <a:ln>
                  <a:noFill/>
                </a:ln>
                <a:solidFill>
                  <a:prstClr val="black"/>
                </a:solidFill>
                <a:effectLst/>
                <a:uLnTx/>
                <a:uFillTx/>
                <a:latin typeface="Calibri Light" panose="020F0302020204030204"/>
                <a:ea typeface="+mn-ea"/>
                <a:cs typeface="+mn-cs"/>
              </a:rPr>
              <a:t>Working Together</a:t>
            </a:r>
          </a:p>
        </p:txBody>
      </p:sp>
      <p:pic>
        <p:nvPicPr>
          <p:cNvPr id="2" name="Picture 2" descr="Image result for collaboration">
            <a:extLst>
              <a:ext uri="{FF2B5EF4-FFF2-40B4-BE49-F238E27FC236}">
                <a16:creationId xmlns:a16="http://schemas.microsoft.com/office/drawing/2014/main" id="{766F3FCF-1252-4E5C-A592-016837A87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16" y="1498768"/>
            <a:ext cx="5394530" cy="42665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392008" y="1802423"/>
            <a:ext cx="528417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6594231" y="1688123"/>
            <a:ext cx="4237892" cy="48013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Team of experts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Local government</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Non-gov’t orgs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Utilities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Land management agencies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Business owners</a:t>
            </a:r>
          </a:p>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Concerned citizens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8766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B97B6-4225-4D61-AEA4-0C9D5D9BEF94}"/>
              </a:ext>
            </a:extLst>
          </p:cNvPr>
          <p:cNvSpPr>
            <a:spLocks noGrp="1"/>
          </p:cNvSpPr>
          <p:nvPr>
            <p:ph type="title"/>
          </p:nvPr>
        </p:nvSpPr>
        <p:spPr>
          <a:xfrm>
            <a:off x="4620357" y="71919"/>
            <a:ext cx="2951285" cy="1325563"/>
          </a:xfrm>
        </p:spPr>
        <p:txBody>
          <a:bodyPr/>
          <a:lstStyle/>
          <a:p>
            <a:r>
              <a:rPr lang="en-US" b="1" dirty="0"/>
              <a:t>Next Steps</a:t>
            </a:r>
          </a:p>
        </p:txBody>
      </p:sp>
      <p:sp>
        <p:nvSpPr>
          <p:cNvPr id="3" name="Content Placeholder 2">
            <a:extLst>
              <a:ext uri="{FF2B5EF4-FFF2-40B4-BE49-F238E27FC236}">
                <a16:creationId xmlns:a16="http://schemas.microsoft.com/office/drawing/2014/main" id="{7820773A-D9D1-4752-A740-995E4ADCB1E5}"/>
              </a:ext>
            </a:extLst>
          </p:cNvPr>
          <p:cNvSpPr>
            <a:spLocks noGrp="1"/>
          </p:cNvSpPr>
          <p:nvPr>
            <p:ph idx="1"/>
          </p:nvPr>
        </p:nvSpPr>
        <p:spPr>
          <a:xfrm>
            <a:off x="472966" y="1561672"/>
            <a:ext cx="11023815" cy="4931203"/>
          </a:xfrm>
        </p:spPr>
        <p:txBody>
          <a:bodyPr>
            <a:normAutofit/>
          </a:bodyPr>
          <a:lstStyle/>
          <a:p>
            <a:pPr marL="0" indent="0">
              <a:buNone/>
            </a:pPr>
            <a:r>
              <a:rPr lang="en-US" sz="3200" dirty="0"/>
              <a:t>1- Introduce resolution to mayors and city managers to ask for   </a:t>
            </a:r>
          </a:p>
          <a:p>
            <a:pPr marL="0" indent="0">
              <a:buNone/>
            </a:pPr>
            <a:r>
              <a:rPr lang="en-US" sz="3200" dirty="0"/>
              <a:t>    feedback.</a:t>
            </a:r>
          </a:p>
          <a:p>
            <a:pPr marL="0" indent="0">
              <a:buNone/>
            </a:pPr>
            <a:endParaRPr lang="en-US" sz="3200" dirty="0"/>
          </a:p>
          <a:p>
            <a:pPr marL="0" indent="0">
              <a:buNone/>
            </a:pPr>
            <a:r>
              <a:rPr lang="en-US" sz="3200" dirty="0"/>
              <a:t>2- Incorporate suggestions.</a:t>
            </a:r>
          </a:p>
          <a:p>
            <a:pPr marL="0" indent="0">
              <a:buNone/>
            </a:pPr>
            <a:endParaRPr lang="en-US" sz="3200" dirty="0"/>
          </a:p>
          <a:p>
            <a:pPr marL="0" indent="0">
              <a:buNone/>
            </a:pPr>
            <a:r>
              <a:rPr lang="en-US" sz="3200" dirty="0"/>
              <a:t>3- Present resolution at city council meetings for a vote.</a:t>
            </a:r>
          </a:p>
        </p:txBody>
      </p:sp>
    </p:spTree>
    <p:extLst>
      <p:ext uri="{BB962C8B-B14F-4D97-AF65-F5344CB8AC3E}">
        <p14:creationId xmlns:p14="http://schemas.microsoft.com/office/powerpoint/2010/main" val="42553826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2579-738B-4735-8A69-FA27427CFC26}"/>
              </a:ext>
            </a:extLst>
          </p:cNvPr>
          <p:cNvSpPr>
            <a:spLocks noGrp="1"/>
          </p:cNvSpPr>
          <p:nvPr>
            <p:ph type="title"/>
          </p:nvPr>
        </p:nvSpPr>
        <p:spPr/>
        <p:txBody>
          <a:bodyPr/>
          <a:lstStyle/>
          <a:p>
            <a:r>
              <a:rPr lang="en-US" b="1" dirty="0"/>
              <a:t>On your way out, look for these sheets at the Welcome Table</a:t>
            </a:r>
          </a:p>
        </p:txBody>
      </p:sp>
      <p:sp>
        <p:nvSpPr>
          <p:cNvPr id="4" name="TextBox 3">
            <a:extLst>
              <a:ext uri="{FF2B5EF4-FFF2-40B4-BE49-F238E27FC236}">
                <a16:creationId xmlns:a16="http://schemas.microsoft.com/office/drawing/2014/main" id="{8E53F203-4271-4A49-A6B8-4384917F89D9}"/>
              </a:ext>
            </a:extLst>
          </p:cNvPr>
          <p:cNvSpPr txBox="1"/>
          <p:nvPr/>
        </p:nvSpPr>
        <p:spPr>
          <a:xfrm>
            <a:off x="756345" y="2205779"/>
            <a:ext cx="5074774" cy="30469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1- Take a picture of your local contacts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2- Grab a copy of the draft resolution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3- Make a phone call or set up a time to visit</a:t>
            </a:r>
          </a:p>
        </p:txBody>
      </p:sp>
      <p:sp>
        <p:nvSpPr>
          <p:cNvPr id="5" name="TextBox 4">
            <a:extLst>
              <a:ext uri="{FF2B5EF4-FFF2-40B4-BE49-F238E27FC236}">
                <a16:creationId xmlns:a16="http://schemas.microsoft.com/office/drawing/2014/main" id="{9C4810C0-9925-4756-B6DA-FEC269B5BD23}"/>
              </a:ext>
            </a:extLst>
          </p:cNvPr>
          <p:cNvSpPr txBox="1"/>
          <p:nvPr/>
        </p:nvSpPr>
        <p:spPr>
          <a:xfrm>
            <a:off x="6463624" y="1466039"/>
            <a:ext cx="5074774" cy="5232202"/>
          </a:xfrm>
          <a:prstGeom prst="rect">
            <a:avLst/>
          </a:prstGeom>
          <a:solidFill>
            <a:schemeClr val="bg1"/>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A Resolution for the City and County Governments of Washington County on Clean Energy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How can I support you in adopting this resolution?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Washington County Commission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197 East Tabernacle St., St. George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435-634-5700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dean.cox@washco.utah.gov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victor.iverson@washco.utah.gov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gil.almquist@washco.utah.gov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7808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FBA7F9-EDD2-46E2-9037-83D9991B1262}"/>
              </a:ext>
            </a:extLst>
          </p:cNvPr>
          <p:cNvSpPr/>
          <p:nvPr/>
        </p:nvSpPr>
        <p:spPr>
          <a:xfrm>
            <a:off x="581891" y="353151"/>
            <a:ext cx="11028218" cy="6186309"/>
          </a:xfrm>
          <a:prstGeom prst="rect">
            <a:avLst/>
          </a:prstGeom>
        </p:spPr>
        <p:txBody>
          <a:bodyPr wrap="square">
            <a:spAutoFit/>
          </a:bodyPr>
          <a:lstStyle/>
          <a:p>
            <a:pPr marL="457200" marR="0" algn="ctr">
              <a:spcBef>
                <a:spcPts val="0"/>
              </a:spcBef>
              <a:spcAft>
                <a:spcPts val="0"/>
              </a:spcAft>
              <a:tabLst>
                <a:tab pos="3200400" algn="l"/>
                <a:tab pos="4572000" algn="l"/>
              </a:tabLst>
            </a:pPr>
            <a:r>
              <a:rPr lang="en-US" sz="6600" dirty="0">
                <a:solidFill>
                  <a:schemeClr val="bg1"/>
                </a:solidFill>
                <a:latin typeface="Times New Roman" panose="02020603050405020304" pitchFamily="18" charset="0"/>
                <a:ea typeface="Calibri" panose="020F0502020204030204" pitchFamily="34" charset="0"/>
              </a:rPr>
              <a:t>Discussion,</a:t>
            </a:r>
          </a:p>
          <a:p>
            <a:pPr marL="457200" marR="0" algn="ctr">
              <a:spcBef>
                <a:spcPts val="0"/>
              </a:spcBef>
              <a:spcAft>
                <a:spcPts val="0"/>
              </a:spcAft>
              <a:tabLst>
                <a:tab pos="3200400" algn="l"/>
                <a:tab pos="4572000" algn="l"/>
              </a:tabLst>
            </a:pPr>
            <a:r>
              <a:rPr lang="en-US" sz="6600" dirty="0">
                <a:solidFill>
                  <a:schemeClr val="bg1"/>
                </a:solidFill>
                <a:latin typeface="Times New Roman" panose="02020603050405020304" pitchFamily="18" charset="0"/>
                <a:ea typeface="Calibri" panose="020F0502020204030204" pitchFamily="34" charset="0"/>
              </a:rPr>
              <a:t>Questions and Answers</a:t>
            </a:r>
          </a:p>
          <a:p>
            <a:pPr marL="457200" marR="0" algn="ctr">
              <a:spcBef>
                <a:spcPts val="0"/>
              </a:spcBef>
              <a:spcAft>
                <a:spcPts val="0"/>
              </a:spcAft>
              <a:tabLst>
                <a:tab pos="3200400" algn="l"/>
                <a:tab pos="4572000" algn="l"/>
              </a:tabLst>
            </a:pPr>
            <a:endParaRPr lang="en-US" sz="6600" dirty="0">
              <a:solidFill>
                <a:schemeClr val="bg1"/>
              </a:solidFill>
              <a:latin typeface="Times New Roman" panose="02020603050405020304" pitchFamily="18" charset="0"/>
              <a:ea typeface="Calibri" panose="020F0502020204030204" pitchFamily="34" charset="0"/>
            </a:endParaRPr>
          </a:p>
          <a:p>
            <a:pPr marL="457200" marR="0" algn="ctr">
              <a:spcBef>
                <a:spcPts val="0"/>
              </a:spcBef>
              <a:spcAft>
                <a:spcPts val="0"/>
              </a:spcAft>
              <a:tabLst>
                <a:tab pos="3200400" algn="l"/>
                <a:tab pos="4572000" algn="l"/>
              </a:tabLst>
            </a:pPr>
            <a:r>
              <a:rPr lang="en-US" sz="6600" dirty="0">
                <a:solidFill>
                  <a:schemeClr val="bg1"/>
                </a:solidFill>
                <a:latin typeface="Times New Roman" panose="02020603050405020304" pitchFamily="18" charset="0"/>
                <a:ea typeface="Calibri" panose="020F0502020204030204" pitchFamily="34" charset="0"/>
              </a:rPr>
              <a:t>Follow-up:</a:t>
            </a:r>
          </a:p>
          <a:p>
            <a:pPr marL="457200" marR="0">
              <a:spcBef>
                <a:spcPts val="0"/>
              </a:spcBef>
              <a:spcAft>
                <a:spcPts val="0"/>
              </a:spcAft>
              <a:tabLst>
                <a:tab pos="3200400" algn="l"/>
                <a:tab pos="4572000" algn="l"/>
              </a:tabLst>
            </a:pPr>
            <a:r>
              <a:rPr lang="en-US" sz="4400" dirty="0"/>
              <a:t>Sign in for status reports</a:t>
            </a:r>
          </a:p>
          <a:p>
            <a:pPr marL="457200" marR="0">
              <a:spcBef>
                <a:spcPts val="0"/>
              </a:spcBef>
              <a:spcAft>
                <a:spcPts val="0"/>
              </a:spcAft>
              <a:tabLst>
                <a:tab pos="3200400" algn="l"/>
                <a:tab pos="4572000" algn="l"/>
              </a:tabLst>
            </a:pPr>
            <a:endParaRPr lang="en-US" sz="4400" dirty="0"/>
          </a:p>
          <a:p>
            <a:pPr marL="457200" marR="0">
              <a:spcBef>
                <a:spcPts val="0"/>
              </a:spcBef>
              <a:spcAft>
                <a:spcPts val="0"/>
              </a:spcAft>
              <a:tabLst>
                <a:tab pos="3200400" algn="l"/>
                <a:tab pos="4572000" algn="l"/>
              </a:tabLst>
            </a:pPr>
            <a:r>
              <a:rPr lang="en-US" sz="4400" dirty="0"/>
              <a:t>or send email to board@conserveswu.org</a:t>
            </a:r>
            <a:r>
              <a:rPr lang="en-US" sz="4400" dirty="0">
                <a:solidFill>
                  <a:schemeClr val="bg1"/>
                </a:solidFill>
                <a:latin typeface="Times New Roman" panose="02020603050405020304" pitchFamily="18" charset="0"/>
                <a:ea typeface="Calibri" panose="020F0502020204030204" pitchFamily="34" charset="0"/>
              </a:rPr>
              <a:t> </a:t>
            </a:r>
          </a:p>
        </p:txBody>
      </p:sp>
    </p:spTree>
    <p:extLst>
      <p:ext uri="{BB962C8B-B14F-4D97-AF65-F5344CB8AC3E}">
        <p14:creationId xmlns:p14="http://schemas.microsoft.com/office/powerpoint/2010/main" val="1856727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38113-C283-445F-B8EC-076C3F7B2461}"/>
              </a:ext>
            </a:extLst>
          </p:cNvPr>
          <p:cNvSpPr txBox="1"/>
          <p:nvPr/>
        </p:nvSpPr>
        <p:spPr>
          <a:xfrm>
            <a:off x="209550" y="478023"/>
            <a:ext cx="12187604" cy="907941"/>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Our last forum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(Dec 2017) focused on the </a:t>
            </a: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problem</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This forum focuses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on the </a:t>
            </a: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solution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we can briefly review the problem</a:t>
            </a:r>
          </a:p>
        </p:txBody>
      </p:sp>
      <p:sp>
        <p:nvSpPr>
          <p:cNvPr id="3" name="Rectangle 2">
            <a:extLst>
              <a:ext uri="{FF2B5EF4-FFF2-40B4-BE49-F238E27FC236}">
                <a16:creationId xmlns:a16="http://schemas.microsoft.com/office/drawing/2014/main" id="{562AD2AF-D447-4248-BE1D-07566F7B76A4}"/>
              </a:ext>
            </a:extLst>
          </p:cNvPr>
          <p:cNvSpPr/>
          <p:nvPr/>
        </p:nvSpPr>
        <p:spPr>
          <a:xfrm>
            <a:off x="209550" y="1855851"/>
            <a:ext cx="11772900" cy="120032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 problem is polluted air:</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Low-level polluted air is dangerous to all life near it, and fairly immediately</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High-level polluted air is dangerous to all life everywhere, but with a delay</a:t>
            </a:r>
          </a:p>
        </p:txBody>
      </p:sp>
      <p:sp>
        <p:nvSpPr>
          <p:cNvPr id="4" name="Rectangle 3">
            <a:extLst>
              <a:ext uri="{FF2B5EF4-FFF2-40B4-BE49-F238E27FC236}">
                <a16:creationId xmlns:a16="http://schemas.microsoft.com/office/drawing/2014/main" id="{4BD470ED-6842-4943-BBA4-6A91ED33AAEC}"/>
              </a:ext>
            </a:extLst>
          </p:cNvPr>
          <p:cNvSpPr/>
          <p:nvPr/>
        </p:nvSpPr>
        <p:spPr>
          <a:xfrm>
            <a:off x="207352" y="3482623"/>
            <a:ext cx="11380910" cy="461665"/>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It’s caused mainly by the burning of fossil fuels</a:t>
            </a:r>
          </a:p>
        </p:txBody>
      </p:sp>
      <p:sp>
        <p:nvSpPr>
          <p:cNvPr id="5" name="Rectangle 4">
            <a:extLst>
              <a:ext uri="{FF2B5EF4-FFF2-40B4-BE49-F238E27FC236}">
                <a16:creationId xmlns:a16="http://schemas.microsoft.com/office/drawing/2014/main" id="{84169EC9-FF5B-4B86-ABF8-397A1B73E7F9}"/>
              </a:ext>
            </a:extLst>
          </p:cNvPr>
          <p:cNvSpPr/>
          <p:nvPr/>
        </p:nvSpPr>
        <p:spPr>
          <a:xfrm>
            <a:off x="207352" y="4056265"/>
            <a:ext cx="11984648" cy="769441"/>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It can be fixed mainly by moving to cleaner energy</a:t>
            </a:r>
          </a:p>
        </p:txBody>
      </p:sp>
      <p:sp>
        <p:nvSpPr>
          <p:cNvPr id="7" name="Rectangle 6">
            <a:extLst>
              <a:ext uri="{FF2B5EF4-FFF2-40B4-BE49-F238E27FC236}">
                <a16:creationId xmlns:a16="http://schemas.microsoft.com/office/drawing/2014/main" id="{0DF2E180-7D7D-4469-BDAD-BD627DB20CB2}"/>
              </a:ext>
            </a:extLst>
          </p:cNvPr>
          <p:cNvSpPr/>
          <p:nvPr/>
        </p:nvSpPr>
        <p:spPr>
          <a:xfrm>
            <a:off x="87926" y="5442288"/>
            <a:ext cx="11982450" cy="830997"/>
          </a:xfrm>
          <a:prstGeom prst="rect">
            <a:avLst/>
          </a:prstGeom>
        </p:spPr>
        <p:txBody>
          <a:bodyPr wrap="square">
            <a:spAutoFit/>
          </a:bodyPr>
          <a:lstStyle/>
          <a:p>
            <a:pPr marL="1828800" marR="0" lvl="0" indent="-182880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There are side benefits</a:t>
            </a:r>
            <a:r>
              <a:rPr lang="en-US" sz="2400" b="1" dirty="0">
                <a:solidFill>
                  <a:prstClr val="white"/>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renewable/infinite energy, increasingly cheaper, independent of foreign supplies, generated locally, empowering all of us to choose</a:t>
            </a:r>
          </a:p>
        </p:txBody>
      </p:sp>
    </p:spTree>
    <p:extLst>
      <p:ext uri="{BB962C8B-B14F-4D97-AF65-F5344CB8AC3E}">
        <p14:creationId xmlns:p14="http://schemas.microsoft.com/office/powerpoint/2010/main" val="133297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538113-C283-445F-B8EC-076C3F7B2461}"/>
              </a:ext>
            </a:extLst>
          </p:cNvPr>
          <p:cNvSpPr txBox="1"/>
          <p:nvPr/>
        </p:nvSpPr>
        <p:spPr>
          <a:xfrm>
            <a:off x="222737" y="251289"/>
            <a:ext cx="11746523" cy="861774"/>
          </a:xfrm>
          <a:prstGeom prst="rect">
            <a:avLst/>
          </a:prstGeom>
          <a:noFill/>
        </p:spPr>
        <p:txBody>
          <a:bodyPr wrap="square" rtlCol="0">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Why solve it with legislation?</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856BA32A-4818-4156-BA52-E7390D93B31F}"/>
              </a:ext>
            </a:extLst>
          </p:cNvPr>
          <p:cNvSpPr/>
          <p:nvPr/>
        </p:nvSpPr>
        <p:spPr>
          <a:xfrm>
            <a:off x="222738" y="2104296"/>
            <a:ext cx="11746522" cy="400110"/>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Private enterprise solutions are difficult: </a:t>
            </a:r>
            <a:r>
              <a:rPr kumimoji="0" lang="en-US" sz="2000" b="0" i="0" u="none" strike="noStrike" kern="1200" cap="none" spc="0" normalizeH="0" baseline="0" noProof="0" dirty="0">
                <a:ln>
                  <a:noFill/>
                </a:ln>
                <a:solidFill>
                  <a:prstClr val="white"/>
                </a:solidFill>
                <a:effectLst/>
                <a:uLnTx/>
                <a:uFillTx/>
                <a:latin typeface="Calibri"/>
                <a:ea typeface="+mn-ea"/>
                <a:cs typeface="+mn-cs"/>
              </a:rPr>
              <a:t>it takes too much cooperation between corporations  </a:t>
            </a:r>
          </a:p>
        </p:txBody>
      </p:sp>
      <p:sp>
        <p:nvSpPr>
          <p:cNvPr id="3" name="Rectangle 2">
            <a:extLst>
              <a:ext uri="{FF2B5EF4-FFF2-40B4-BE49-F238E27FC236}">
                <a16:creationId xmlns:a16="http://schemas.microsoft.com/office/drawing/2014/main" id="{B6610EE4-E47C-4E66-9791-0DD05FE670AE}"/>
              </a:ext>
            </a:extLst>
          </p:cNvPr>
          <p:cNvSpPr/>
          <p:nvPr/>
        </p:nvSpPr>
        <p:spPr>
          <a:xfrm>
            <a:off x="222737" y="2532114"/>
            <a:ext cx="10890739" cy="132343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That leaves government action:</a:t>
            </a: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Regulation is difficult to get right, expensive, cumbersome and repugnant to many</a:t>
            </a:r>
          </a:p>
          <a:p>
            <a:pPr marL="457200" marR="0" lvl="1" indent="0" algn="l" defTabSz="9144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Legislation is the best alterative</a:t>
            </a:r>
          </a:p>
        </p:txBody>
      </p:sp>
      <p:sp>
        <p:nvSpPr>
          <p:cNvPr id="4" name="Rectangle 3">
            <a:extLst>
              <a:ext uri="{FF2B5EF4-FFF2-40B4-BE49-F238E27FC236}">
                <a16:creationId xmlns:a16="http://schemas.microsoft.com/office/drawing/2014/main" id="{9578EF43-D5AB-4148-9593-6D63FEDB5530}"/>
              </a:ext>
            </a:extLst>
          </p:cNvPr>
          <p:cNvSpPr/>
          <p:nvPr/>
        </p:nvSpPr>
        <p:spPr>
          <a:xfrm>
            <a:off x="222737" y="3996591"/>
            <a:ext cx="11471031" cy="2246769"/>
          </a:xfrm>
          <a:prstGeom prst="rect">
            <a:avLst/>
          </a:prstGeom>
        </p:spPr>
        <p:txBody>
          <a:bodyPr wrap="square">
            <a:spAutoFit/>
          </a:bodyPr>
          <a:lstStyle/>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The goal of the legislation:</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Bipartisan/non-partisan</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Free market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Revenue neutral – not making government bigger</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Spur innovation and jobs</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a:ea typeface="+mn-ea"/>
                <a:cs typeface="+mn-cs"/>
              </a:rPr>
              <a:t>Keep America competitive</a:t>
            </a:r>
          </a:p>
        </p:txBody>
      </p:sp>
      <p:sp>
        <p:nvSpPr>
          <p:cNvPr id="5" name="Rectangle 4">
            <a:extLst>
              <a:ext uri="{FF2B5EF4-FFF2-40B4-BE49-F238E27FC236}">
                <a16:creationId xmlns:a16="http://schemas.microsoft.com/office/drawing/2014/main" id="{10A1A613-334D-4535-A766-1B329E390E9E}"/>
              </a:ext>
            </a:extLst>
          </p:cNvPr>
          <p:cNvSpPr/>
          <p:nvPr/>
        </p:nvSpPr>
        <p:spPr>
          <a:xfrm>
            <a:off x="222736" y="993798"/>
            <a:ext cx="11746521" cy="1015663"/>
          </a:xfrm>
          <a:prstGeom prst="rect">
            <a:avLst/>
          </a:prstGeom>
        </p:spPr>
        <p:txBody>
          <a:bodyPr wrap="square">
            <a:spAutoFit/>
          </a:bodyPr>
          <a:lstStyle/>
          <a:p>
            <a:pPr marL="2638425" marR="0" lvl="0" indent="-2638425" algn="l" defTabSz="914400" rtl="0" eaLnBrk="1" fontAlgn="base"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a:ea typeface="+mn-ea"/>
                <a:cs typeface="+mn-cs"/>
              </a:rPr>
              <a:t>The market isn’t working so hot</a:t>
            </a:r>
            <a:r>
              <a:rPr kumimoji="0" lang="en-US" sz="2000" b="0" i="0" u="none" strike="noStrike" kern="1200" cap="none" spc="0" normalizeH="0" baseline="0" noProof="0" dirty="0">
                <a:ln>
                  <a:noFill/>
                </a:ln>
                <a:solidFill>
                  <a:prstClr val="white"/>
                </a:solidFill>
                <a:effectLst/>
                <a:uLnTx/>
                <a:uFillTx/>
                <a:latin typeface="Calibri"/>
                <a:ea typeface="+mn-ea"/>
                <a:cs typeface="+mn-cs"/>
              </a:rPr>
              <a:t>: </a:t>
            </a:r>
          </a:p>
          <a:p>
            <a:pPr marL="914400" lvl="1" fontAlgn="base"/>
            <a:r>
              <a:rPr lang="en-US" sz="2000" dirty="0">
                <a:solidFill>
                  <a:prstClr val="white"/>
                </a:solidFill>
                <a:latin typeface="Calibri"/>
              </a:rPr>
              <a:t>Energy</a:t>
            </a:r>
            <a:r>
              <a:rPr kumimoji="0" lang="en-US" sz="2000" b="0" i="0" u="none" strike="noStrike" kern="1200" cap="none" spc="0" normalizeH="0" baseline="0" noProof="0" dirty="0">
                <a:ln>
                  <a:noFill/>
                </a:ln>
                <a:solidFill>
                  <a:prstClr val="white"/>
                </a:solidFill>
                <a:effectLst/>
                <a:uLnTx/>
                <a:uFillTx/>
                <a:latin typeface="Calibri"/>
                <a:ea typeface="+mn-ea"/>
                <a:cs typeface="+mn-cs"/>
              </a:rPr>
              <a:t> prices don’t reflect its costs</a:t>
            </a:r>
            <a:r>
              <a:rPr kumimoji="0" lang="en-US" sz="2000" b="0" i="0" u="none" strike="noStrike" kern="1200" cap="none" spc="0" normalizeH="0" noProof="0" dirty="0">
                <a:ln>
                  <a:noFill/>
                </a:ln>
                <a:solidFill>
                  <a:prstClr val="white"/>
                </a:solidFill>
                <a:effectLst/>
                <a:uLnTx/>
                <a:uFillTx/>
                <a:latin typeface="Calibri"/>
                <a:ea typeface="+mn-ea"/>
                <a:cs typeface="+mn-cs"/>
              </a:rPr>
              <a:t> to </a:t>
            </a:r>
            <a:r>
              <a:rPr kumimoji="0" lang="en-US" sz="2000" b="0" i="0" u="none" strike="noStrike" kern="1200" cap="none" spc="0" normalizeH="0" baseline="0" noProof="0" dirty="0">
                <a:ln>
                  <a:noFill/>
                </a:ln>
                <a:solidFill>
                  <a:prstClr val="white"/>
                </a:solidFill>
                <a:effectLst/>
                <a:uLnTx/>
                <a:uFillTx/>
                <a:latin typeface="Calibri"/>
                <a:ea typeface="+mn-ea"/>
                <a:cs typeface="+mn-cs"/>
              </a:rPr>
              <a:t>health, water and food supplies, severe weather, the related  human migrations and security issues,  the environment for other life.</a:t>
            </a:r>
          </a:p>
        </p:txBody>
      </p:sp>
    </p:spTree>
    <p:extLst>
      <p:ext uri="{BB962C8B-B14F-4D97-AF65-F5344CB8AC3E}">
        <p14:creationId xmlns:p14="http://schemas.microsoft.com/office/powerpoint/2010/main" val="67890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070C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FBA7F9-EDD2-46E2-9037-83D9991B1262}"/>
              </a:ext>
            </a:extLst>
          </p:cNvPr>
          <p:cNvSpPr/>
          <p:nvPr/>
        </p:nvSpPr>
        <p:spPr>
          <a:xfrm>
            <a:off x="581891" y="335564"/>
            <a:ext cx="11028218" cy="769441"/>
          </a:xfrm>
          <a:prstGeom prst="rect">
            <a:avLst/>
          </a:prstGeom>
        </p:spPr>
        <p:txBody>
          <a:bodyPr wrap="square">
            <a:spAutoFit/>
          </a:bodyPr>
          <a:lstStyle/>
          <a:p>
            <a:pPr marL="457200" marR="0" algn="ctr">
              <a:spcBef>
                <a:spcPts val="0"/>
              </a:spcBef>
              <a:spcAft>
                <a:spcPts val="0"/>
              </a:spcAft>
              <a:tabLst>
                <a:tab pos="3200400" algn="l"/>
                <a:tab pos="4572000" algn="l"/>
              </a:tabLst>
            </a:pPr>
            <a:r>
              <a:rPr lang="en-US" sz="4400" dirty="0">
                <a:solidFill>
                  <a:schemeClr val="bg1"/>
                </a:solidFill>
                <a:latin typeface="Times New Roman" panose="02020603050405020304" pitchFamily="18" charset="0"/>
                <a:ea typeface="Calibri" panose="020F0502020204030204" pitchFamily="34" charset="0"/>
              </a:rPr>
              <a:t>State Legislation </a:t>
            </a:r>
          </a:p>
        </p:txBody>
      </p:sp>
      <p:sp>
        <p:nvSpPr>
          <p:cNvPr id="2" name="TextBox 1">
            <a:extLst>
              <a:ext uri="{FF2B5EF4-FFF2-40B4-BE49-F238E27FC236}">
                <a16:creationId xmlns:a16="http://schemas.microsoft.com/office/drawing/2014/main" id="{91C7676D-1185-4C40-A743-3843E678DF78}"/>
              </a:ext>
            </a:extLst>
          </p:cNvPr>
          <p:cNvSpPr txBox="1"/>
          <p:nvPr/>
        </p:nvSpPr>
        <p:spPr>
          <a:xfrm>
            <a:off x="418454" y="1173066"/>
            <a:ext cx="12494428" cy="4062651"/>
          </a:xfrm>
          <a:prstGeom prst="rect">
            <a:avLst/>
          </a:prstGeom>
          <a:noFill/>
        </p:spPr>
        <p:txBody>
          <a:bodyPr wrap="square" rtlCol="0">
            <a:spAutoFit/>
          </a:bodyPr>
          <a:lstStyle/>
          <a:p>
            <a:pPr marL="0" lvl="1">
              <a:spcBef>
                <a:spcPts val="1200"/>
              </a:spcBef>
            </a:pPr>
            <a:r>
              <a:rPr lang="en-US" sz="3200" dirty="0">
                <a:solidFill>
                  <a:schemeClr val="bg1"/>
                </a:solidFill>
                <a:latin typeface="Times New Roman" panose="02020603050405020304" pitchFamily="18" charset="0"/>
                <a:cs typeface="Times New Roman" panose="02020603050405020304" pitchFamily="18" charset="0"/>
              </a:rPr>
              <a:t>Dr Yoram Bauman</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PhD in environmental economics</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Author and comedian -“the world’s first and only </a:t>
            </a:r>
            <a:r>
              <a:rPr lang="en-US" sz="2000" u="sng" dirty="0">
                <a:solidFill>
                  <a:schemeClr val="bg1"/>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stand-up economist</a:t>
            </a:r>
            <a:r>
              <a:rPr lang="en-US" sz="2000" u="sng" dirty="0">
                <a:solidFill>
                  <a:schemeClr val="bg1"/>
                </a:solidFill>
                <a:latin typeface="Times New Roman" panose="02020603050405020304" pitchFamily="18" charset="0"/>
                <a:cs typeface="Times New Roman" panose="02020603050405020304" pitchFamily="18" charset="0"/>
              </a:rPr>
              <a:t> </a:t>
            </a:r>
          </a:p>
          <a:p>
            <a:pPr marL="742950" lvl="2" indent="-285750">
              <a:spcBef>
                <a:spcPts val="1200"/>
              </a:spcBef>
              <a:buFont typeface="Arial" panose="020B0604020202020204" pitchFamily="34" charset="0"/>
              <a:buChar char="•"/>
            </a:pPr>
            <a:r>
              <a:rPr lang="en-US" sz="2000" dirty="0">
                <a:solidFill>
                  <a:schemeClr val="bg1"/>
                </a:solidFill>
                <a:latin typeface="Times New Roman" panose="02020603050405020304" pitchFamily="18" charset="0"/>
                <a:cs typeface="Times New Roman" panose="02020603050405020304" pitchFamily="18" charset="0"/>
              </a:rPr>
              <a:t>His goals: spread joy through economics comedy, reform economics education, implement </a:t>
            </a:r>
            <a:r>
              <a:rPr lang="en-US" sz="2000" u="sng" dirty="0">
                <a:solidFill>
                  <a:schemeClr val="bg1"/>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carbon pricing</a:t>
            </a:r>
            <a:r>
              <a:rPr lang="en-US" sz="2000" dirty="0">
                <a:solidFill>
                  <a:schemeClr val="bg1"/>
                </a:solidFill>
                <a:latin typeface="Times New Roman" panose="02020603050405020304" pitchFamily="18" charset="0"/>
                <a:cs typeface="Times New Roman" panose="02020603050405020304" pitchFamily="18" charset="0"/>
              </a:rPr>
              <a:t> </a:t>
            </a:r>
          </a:p>
          <a:p>
            <a:pPr marL="742950" lvl="2" indent="-285750">
              <a:buFont typeface="Arial" panose="020B0604020202020204" pitchFamily="34" charset="0"/>
              <a:buChar char="•"/>
            </a:pPr>
            <a:endParaRPr lang="en-US" sz="2000" dirty="0">
              <a:solidFill>
                <a:schemeClr val="bg1"/>
              </a:solidFill>
              <a:latin typeface="Times New Roman" panose="02020603050405020304" pitchFamily="18" charset="0"/>
              <a:cs typeface="Times New Roman" panose="02020603050405020304" pitchFamily="18" charset="0"/>
            </a:endParaRPr>
          </a:p>
          <a:p>
            <a:pPr marL="0" lvl="1"/>
            <a:endParaRPr lang="en-US" sz="3200" dirty="0">
              <a:solidFill>
                <a:schemeClr val="bg1"/>
              </a:solidFill>
              <a:latin typeface="Times New Roman" panose="02020603050405020304" pitchFamily="18" charset="0"/>
              <a:cs typeface="Times New Roman" panose="02020603050405020304" pitchFamily="18" charset="0"/>
            </a:endParaRPr>
          </a:p>
          <a:p>
            <a:pPr marL="0" lvl="1"/>
            <a:endParaRPr lang="en-US" sz="3200" dirty="0">
              <a:solidFill>
                <a:schemeClr val="bg1"/>
              </a:solidFill>
              <a:latin typeface="Times New Roman" panose="02020603050405020304" pitchFamily="18" charset="0"/>
              <a:cs typeface="Times New Roman" panose="02020603050405020304" pitchFamily="18" charset="0"/>
            </a:endParaRPr>
          </a:p>
          <a:p>
            <a:pPr marL="0" lvl="1"/>
            <a:r>
              <a:rPr lang="en-US" sz="3200" dirty="0">
                <a:solidFill>
                  <a:schemeClr val="bg1"/>
                </a:solidFill>
                <a:latin typeface="Times New Roman" panose="02020603050405020304" pitchFamily="18" charset="0"/>
                <a:cs typeface="Times New Roman" panose="02020603050405020304" pitchFamily="18" charset="0"/>
              </a:rPr>
              <a:t>What’s in it and how it works</a:t>
            </a:r>
          </a:p>
          <a:p>
            <a:pPr marL="0" lvl="1"/>
            <a:endParaRPr lang="en-US" sz="2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4199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48"/>
        <p:cNvGrpSpPr/>
        <p:nvPr/>
      </p:nvGrpSpPr>
      <p:grpSpPr>
        <a:xfrm>
          <a:off x="0" y="0"/>
          <a:ext cx="0" cy="0"/>
          <a:chOff x="0" y="0"/>
          <a:chExt cx="0" cy="0"/>
        </a:xfrm>
      </p:grpSpPr>
      <p:sp>
        <p:nvSpPr>
          <p:cNvPr id="149" name="Google Shape;149;p14"/>
          <p:cNvSpPr txBox="1">
            <a:spLocks noGrp="1"/>
          </p:cNvSpPr>
          <p:nvPr>
            <p:ph type="ctrTitle"/>
          </p:nvPr>
        </p:nvSpPr>
        <p:spPr>
          <a:xfrm>
            <a:off x="4027550" y="1494925"/>
            <a:ext cx="8164500" cy="21051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US" b="1" dirty="0">
                <a:latin typeface="Lato"/>
                <a:ea typeface="Lato"/>
                <a:cs typeface="Lato"/>
                <a:sym typeface="Lato"/>
              </a:rPr>
              <a:t>Market-based action on climate and air pollution</a:t>
            </a:r>
            <a:endParaRPr b="1" dirty="0">
              <a:latin typeface="Lato"/>
              <a:ea typeface="Lato"/>
              <a:cs typeface="Lato"/>
              <a:sym typeface="Lato"/>
            </a:endParaRPr>
          </a:p>
        </p:txBody>
      </p:sp>
      <p:sp>
        <p:nvSpPr>
          <p:cNvPr id="150" name="Google Shape;150;p14"/>
          <p:cNvSpPr txBox="1">
            <a:spLocks noGrp="1"/>
          </p:cNvSpPr>
          <p:nvPr>
            <p:ph type="subTitle" idx="1"/>
          </p:nvPr>
        </p:nvSpPr>
        <p:spPr>
          <a:xfrm>
            <a:off x="6793590" y="4362727"/>
            <a:ext cx="4627500" cy="6747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200"/>
              <a:buFont typeface="Arial"/>
              <a:buNone/>
            </a:pPr>
            <a:r>
              <a:rPr lang="en-US" sz="3200" b="0" i="0" u="none" strike="noStrike" cap="none" dirty="0">
                <a:latin typeface="Calibri"/>
                <a:ea typeface="Calibri"/>
                <a:cs typeface="Calibri"/>
                <a:sym typeface="Calibri"/>
              </a:rPr>
              <a:t>Yoram Bauman and Tom Moyer, Climate Utah</a:t>
            </a:r>
            <a:endParaRPr dirty="0"/>
          </a:p>
          <a:p>
            <a:pPr marL="0" marR="0" lvl="0" indent="0" algn="ctr" rtl="0">
              <a:lnSpc>
                <a:spcPct val="90000"/>
              </a:lnSpc>
              <a:spcBef>
                <a:spcPts val="1000"/>
              </a:spcBef>
              <a:spcAft>
                <a:spcPts val="0"/>
              </a:spcAft>
              <a:buClr>
                <a:schemeClr val="dk1"/>
              </a:buClr>
              <a:buSzPts val="3200"/>
              <a:buFont typeface="Arial"/>
              <a:buNone/>
            </a:pPr>
            <a:r>
              <a:rPr lang="en-US" sz="3200" b="0" i="0" u="sng" strike="noStrike" cap="none" dirty="0">
                <a:latin typeface="Calibri"/>
                <a:ea typeface="Calibri"/>
                <a:cs typeface="Calibri"/>
                <a:sym typeface="Calibri"/>
                <a:hlinkClick r:id="rId3"/>
              </a:rPr>
              <a:t>www.climateutah.com</a:t>
            </a:r>
            <a:r>
              <a:rPr lang="en-US" sz="3200" b="0" i="0" u="none" strike="noStrike" cap="none" dirty="0">
                <a:latin typeface="Calibri"/>
                <a:ea typeface="Calibri"/>
                <a:cs typeface="Calibri"/>
                <a:sym typeface="Calibri"/>
              </a:rPr>
              <a:t> </a:t>
            </a:r>
            <a:endParaRPr dirty="0"/>
          </a:p>
        </p:txBody>
      </p:sp>
      <p:grpSp>
        <p:nvGrpSpPr>
          <p:cNvPr id="151" name="Google Shape;151;p14"/>
          <p:cNvGrpSpPr/>
          <p:nvPr/>
        </p:nvGrpSpPr>
        <p:grpSpPr>
          <a:xfrm>
            <a:off x="4674354" y="3676107"/>
            <a:ext cx="6858181" cy="370695"/>
            <a:chOff x="5207800" y="3676225"/>
            <a:chExt cx="6172425" cy="325800"/>
          </a:xfrm>
        </p:grpSpPr>
        <p:sp>
          <p:nvSpPr>
            <p:cNvPr id="152" name="Google Shape;152;p14"/>
            <p:cNvSpPr/>
            <p:nvPr/>
          </p:nvSpPr>
          <p:spPr>
            <a:xfrm>
              <a:off x="5208025" y="3676225"/>
              <a:ext cx="6172200" cy="325800"/>
            </a:xfrm>
            <a:prstGeom prst="diagStripe">
              <a:avLst>
                <a:gd name="adj" fmla="val 50000"/>
              </a:avLst>
            </a:prstGeom>
            <a:solidFill>
              <a:srgbClr val="1155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4"/>
            <p:cNvSpPr/>
            <p:nvPr/>
          </p:nvSpPr>
          <p:spPr>
            <a:xfrm rot="10800000" flipH="1">
              <a:off x="5207800" y="3676550"/>
              <a:ext cx="3026100" cy="156300"/>
            </a:xfrm>
            <a:prstGeom prst="rtTriangle">
              <a:avLst/>
            </a:prstGeom>
            <a:solidFill>
              <a:srgbClr val="5FDC0A"/>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7"/>
        <p:cNvGrpSpPr/>
        <p:nvPr/>
      </p:nvGrpSpPr>
      <p:grpSpPr>
        <a:xfrm>
          <a:off x="0" y="0"/>
          <a:ext cx="0" cy="0"/>
          <a:chOff x="0" y="0"/>
          <a:chExt cx="0" cy="0"/>
        </a:xfrm>
      </p:grpSpPr>
      <p:sp>
        <p:nvSpPr>
          <p:cNvPr id="158" name="Google Shape;158;p15"/>
          <p:cNvSpPr txBox="1">
            <a:spLocks noGrp="1"/>
          </p:cNvSpPr>
          <p:nvPr>
            <p:ph type="title"/>
          </p:nvPr>
        </p:nvSpPr>
        <p:spPr>
          <a:xfrm>
            <a:off x="1730000" y="296400"/>
            <a:ext cx="9385200" cy="1218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alibri"/>
              <a:buNone/>
            </a:pPr>
            <a:r>
              <a:rPr lang="en-US" sz="4400" dirty="0">
                <a:latin typeface="Calibri"/>
                <a:cs typeface="Calibri"/>
                <a:sym typeface="Calibri"/>
              </a:rPr>
              <a:t>Utah can and should lead on:</a:t>
            </a:r>
            <a:endParaRPr dirty="0"/>
          </a:p>
        </p:txBody>
      </p:sp>
      <p:sp>
        <p:nvSpPr>
          <p:cNvPr id="159" name="Google Shape;159;p15"/>
          <p:cNvSpPr txBox="1">
            <a:spLocks noGrp="1"/>
          </p:cNvSpPr>
          <p:nvPr>
            <p:ph type="body" idx="1"/>
          </p:nvPr>
        </p:nvSpPr>
        <p:spPr>
          <a:xfrm>
            <a:off x="1730000" y="2090067"/>
            <a:ext cx="9385200" cy="3881700"/>
          </a:xfrm>
          <a:prstGeom prst="rect">
            <a:avLst/>
          </a:prstGeom>
          <a:noFill/>
          <a:ln>
            <a:noFill/>
          </a:ln>
        </p:spPr>
        <p:txBody>
          <a:bodyPr spcFirstLastPara="1" wrap="square" lIns="91425" tIns="45700" rIns="91425" bIns="45700" anchor="t" anchorCtr="0">
            <a:noAutofit/>
          </a:bodyPr>
          <a:lstStyle/>
          <a:p>
            <a:pPr marL="514350" indent="-514350">
              <a:lnSpc>
                <a:spcPct val="90000"/>
              </a:lnSpc>
              <a:spcBef>
                <a:spcPts val="1000"/>
              </a:spcBef>
              <a:buSzPts val="2800"/>
              <a:buFont typeface="+mj-lt"/>
              <a:buAutoNum type="arabicPeriod"/>
            </a:pPr>
            <a:r>
              <a:rPr lang="en-US" sz="3200" dirty="0">
                <a:latin typeface="Calibri"/>
                <a:ea typeface="Calibri"/>
                <a:cs typeface="Calibri"/>
                <a:sym typeface="Calibri"/>
              </a:rPr>
              <a:t>Reducing greenhouse gas emissions</a:t>
            </a:r>
          </a:p>
          <a:p>
            <a:pPr marL="514350" indent="-514350">
              <a:lnSpc>
                <a:spcPct val="90000"/>
              </a:lnSpc>
              <a:spcBef>
                <a:spcPts val="1000"/>
              </a:spcBef>
              <a:buSzPts val="2800"/>
              <a:buFont typeface="+mj-lt"/>
              <a:buAutoNum type="arabicPeriod"/>
            </a:pPr>
            <a:r>
              <a:rPr lang="en-US" sz="3200" dirty="0">
                <a:latin typeface="Calibri"/>
                <a:ea typeface="Calibri"/>
                <a:cs typeface="Calibri"/>
                <a:sym typeface="Calibri"/>
              </a:rPr>
              <a:t>Improving local air quality</a:t>
            </a:r>
          </a:p>
          <a:p>
            <a:pPr marL="514350" indent="-514350">
              <a:lnSpc>
                <a:spcPct val="90000"/>
              </a:lnSpc>
              <a:spcBef>
                <a:spcPts val="1000"/>
              </a:spcBef>
              <a:buSzPts val="2800"/>
              <a:buFont typeface="+mj-lt"/>
              <a:buAutoNum type="arabicPeriod"/>
            </a:pPr>
            <a:r>
              <a:rPr lang="en-US" sz="3200" dirty="0">
                <a:latin typeface="Calibri"/>
                <a:ea typeface="Calibri"/>
                <a:cs typeface="Calibri"/>
                <a:sym typeface="Calibri"/>
              </a:rPr>
              <a:t>An economy that works for everyone</a:t>
            </a:r>
          </a:p>
          <a:p>
            <a:pPr marL="514350" indent="-514350">
              <a:lnSpc>
                <a:spcPct val="90000"/>
              </a:lnSpc>
              <a:buSzPts val="2800"/>
              <a:buFont typeface="+mj-lt"/>
              <a:buAutoNum type="arabicPeriod"/>
            </a:pPr>
            <a:endParaRPr lang="en-US" sz="3200" dirty="0">
              <a:latin typeface="Calibri"/>
              <a:cs typeface="Calibri"/>
              <a:sym typeface="Calibri"/>
            </a:endParaRPr>
          </a:p>
          <a:p>
            <a:pPr marL="342900" indent="-342900">
              <a:lnSpc>
                <a:spcPct val="90000"/>
              </a:lnSpc>
              <a:buSzPts val="2800"/>
              <a:buFont typeface="+mj-lt"/>
              <a:buAutoNum type="arabicPeriod"/>
            </a:pPr>
            <a:endParaRPr sz="1800" dirty="0"/>
          </a:p>
        </p:txBody>
      </p:sp>
    </p:spTree>
    <p:extLst>
      <p:ext uri="{BB962C8B-B14F-4D97-AF65-F5344CB8AC3E}">
        <p14:creationId xmlns:p14="http://schemas.microsoft.com/office/powerpoint/2010/main" val="2276190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imate Utah Light">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CL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CL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24373</TotalTime>
  <Words>5071</Words>
  <Application>Microsoft Office PowerPoint</Application>
  <PresentationFormat>Widescreen</PresentationFormat>
  <Paragraphs>515</Paragraphs>
  <Slides>45</Slides>
  <Notes>43</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45</vt:i4>
      </vt:variant>
    </vt:vector>
  </HeadingPairs>
  <TitlesOfParts>
    <vt:vector size="58" baseType="lpstr">
      <vt:lpstr>Arial</vt:lpstr>
      <vt:lpstr>Calibri</vt:lpstr>
      <vt:lpstr>Calibri Light</vt:lpstr>
      <vt:lpstr>Lato</vt:lpstr>
      <vt:lpstr>Montserrat</vt:lpstr>
      <vt:lpstr>Source Sans Pro</vt:lpstr>
      <vt:lpstr>Times New Roman</vt:lpstr>
      <vt:lpstr>Ubuntu</vt:lpstr>
      <vt:lpstr>Office Theme</vt:lpstr>
      <vt:lpstr>Climate Utah Light</vt:lpstr>
      <vt:lpstr>Default Design</vt:lpstr>
      <vt:lpstr>CCL Theme</vt:lpstr>
      <vt:lpstr>1_CCL Theme</vt:lpstr>
      <vt:lpstr>Southern Utah Clean Air Forum Legislation for a Brighter Future  Monday, January 21, 2019    7 – 8:30 pm      Dixie State University’s Udvar-Hazy Business School   Boeing Auditorium</vt:lpstr>
      <vt:lpstr>PowerPoint Presentation</vt:lpstr>
      <vt:lpstr>PowerPoint Presentation</vt:lpstr>
      <vt:lpstr>PowerPoint Presentation</vt:lpstr>
      <vt:lpstr>PowerPoint Presentation</vt:lpstr>
      <vt:lpstr>PowerPoint Presentation</vt:lpstr>
      <vt:lpstr>PowerPoint Presentation</vt:lpstr>
      <vt:lpstr>Market-based action on climate and air pollution</vt:lpstr>
      <vt:lpstr>Utah can and should lead on:</vt:lpstr>
      <vt:lpstr>  Carbon concentrations going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Goal #1: Reduce greenhouse gas emissions</vt:lpstr>
      <vt:lpstr>Goal #2: Improve local air quality</vt:lpstr>
      <vt:lpstr>Goal #3: An economy that works for all</vt:lpstr>
      <vt:lpstr>Tax cuts in the bill (≈$450m per year)</vt:lpstr>
      <vt:lpstr>Please join us!</vt:lpstr>
      <vt:lpstr>Market-based action on climate and air pollution</vt:lpstr>
      <vt:lpstr>PowerPoint Presentation</vt:lpstr>
      <vt:lpstr>PowerPoint Presentation</vt:lpstr>
      <vt:lpstr>PowerPoint Presentation</vt:lpstr>
      <vt:lpstr>Who is Climate Utah?</vt:lpstr>
      <vt:lpstr>PowerPoint Presentation</vt:lpstr>
      <vt:lpstr>PowerPoint Presentation</vt:lpstr>
      <vt:lpstr>PowerPoint Presentation</vt:lpstr>
      <vt:lpstr>Our Values</vt:lpstr>
      <vt:lpstr>“CCL comes in and they say this is a problem we have and we’re wondering if you can help us solve this problem – instead of you’re the problem.”  “It not only changed my mind about my involvement, but really changed my heart about what we should be doing.”</vt:lpstr>
      <vt:lpstr>PowerPoint Presentation</vt:lpstr>
      <vt:lpstr>What’s our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On your way out, look for these sheets at the Welcome Table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Southern Utah Clean Air Forum</dc:title>
  <dc:creator>Tom Butine</dc:creator>
  <cp:lastModifiedBy>Tom Butine</cp:lastModifiedBy>
  <cp:revision>67</cp:revision>
  <dcterms:created xsi:type="dcterms:W3CDTF">2018-12-29T21:05:40Z</dcterms:created>
  <dcterms:modified xsi:type="dcterms:W3CDTF">2019-01-22T00:53:55Z</dcterms:modified>
</cp:coreProperties>
</file>